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ink/ink1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67AFD-C09E-407C-83E2-04164032101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DED46-F899-42A6-A830-E7968C8DD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96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11-18T19:09:30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1191 13732 0,'0'0'0,"0"0"16,0 0-16,0 0 16,0 0-1,0 0-15,0 0 16,0 0-16,0 0 15,0 26 1,0-26-16,26 26 16,-52 1-16,26 26 15,0 26 1,0 1-16,0-1 15,0 0-15,26 1 16,-26-1-16,0 27 16,0-27-1,27 1-15,-27-1 16,0 0-16,0-26 15,0 27 1,0-27-16,-27 0 16,27-27-16,0 0 15,27 1 1,-27-27-16,26 0 15,-26 26-15,26-26 16,27 0 0,0-26-16,0 26 15,0 0-15,27 0 16,-28 0-1,28 0-15,-1 26 16,1 1-16,-28-1 16,28 1-16,-27-1 15,0 1 1,-27-27-16,-26 0 0</inkml:trace>
  <inkml:trace contextRef="#ctx0" brushRef="#br0" timeOffset="608">2196 14763 0,'0'0'0,"0"0"16,0 0-16,27 27 16,-1-27-16,27 0 15,0 26 1,0-26-16,0 0 15,26 27-15,-26-27 16,0 0 0,0 26-16,-27-26 15,1 0-15,-1 0 16,27 0-1,-53-26-15,0 26 16,0 0-16,0-27 16,0-26-1,-26 27-15,-27-27 16,26 27-16,-26-27 15,0 26-15,0-26 16,-26 27 0,26 26-16,-53 26 15,27 1-15,0 26 16,-1 0-1,27 26-15,0-26 16,27 26-16,26 1 16,26-1-1,27-26-15,0 0 16,0 26-16,27-52 15,25-1-15,1-26 16,0 0 0,0 0-16,0-26 15,-53-1-15,-53 27 0</inkml:trace>
  <inkml:trace contextRef="#ctx0" brushRef="#br0" timeOffset="1080">3545 14340 0,'0'-26'16,"0"26"-16,-26-27 15,0 1-15,-1 26 16,1 0-1,-27 0-15,0 26 16,26 1-16,-26-1 16,-26 27-1,53 0-15,-27-27 16,26 27-16,27-26 15,0 26 1,53 0-16,0 0 16,0-27-16,0 27 15,26 0 1,-26 0-16,0 0 15,0 0-15,-27-27 16,-26 27-16,0 0 16,-26-27-1,0 1-15,-27-27 16,0 26-16,-27-52 16,-26 26-1,1-27-15,25 1 16,1-27-16,26 26 15,27-25-15,26 52 0</inkml:trace>
  <inkml:trace contextRef="#ctx0" brushRef="#br0" timeOffset="1571">4233 14181 0,'0'0'15,"0"0"-15,-26 0 16,26-26 0,0-1-16,-27 27 15,-25 0-15,-1 0 16,26 27-1,-52 26-15,26 0 16,0 0-16,0 0 16,53-1-1,0 1-15,0-26 16,53 26-1,0-27-15,26 27 16,1 0-16,-1 0 16,27 0-16,0 0 15,-27 0-15,-26 0 16,-27 0-1,-26-1-15,-26 1 16,-1 0-16,-52-26 16,0 26-1,-27-27-15,0-26 16,27 0-16,-1-26 15,54-27 1,-1 26-16,1 27 0,26 0 16</inkml:trace>
  <inkml:trace contextRef="#ctx0" brushRef="#br0" timeOffset="2678">2117 15451 0,'0'0'16,"0"27"-1,0-1-15,0 27 16,0 0-16,-27 53 16,27 0-16,0 0 15,0 26 1,0 27-16,0-27 15,0 0-15,0 1 16,0-28 0,0 1-16,-26-53 15,-1 0-15,27-27 16,-26-26-1,26 0-15,-27-52 16,1-28-16,26-26 16,0-26-1,0 0-15,0-27 16,0 0-16,26 1 15,-26-1-15,27 26 16,-1 28 0,-26-1-16,0 0 15,0 53-15,27 27 16,-1-1-1,-26 1-15,0 52 16,27-26-16,-1 53 16,-26 0-1,27 53-15,-1 26 16,1 0-16,-1 1 15,0-1-15,27-26 16,-26 26 0,-1-53-16,1-26 15,26 0-15,-27-26 16,1-27-1,-1-27-15,27-26 16,0 0-16,-27-26 16,27-27-1,0 0-15,-26 1 16,26-1-1,-27 0-15,0 27 16,1 26-16,-1 0 16,-26 53-16,27-27 15,-27 27-15,0 0 16,0 27-1,26-1-15,-26 54 16,0 25-16,0 28 16,0-1-1,0 27-15,0-1 16,27-25-16,-27-1 15,0-26-15,0-27 16,26-26 0,-26-26-16,0-1 0,0-26 15</inkml:trace>
  <inkml:trace contextRef="#ctx0" brushRef="#br0" timeOffset="3312">3757 16139 0,'0'0'16,"0"-26"-1,0 26-15,0-27 16,-26 1-16,26-27 15,-27 0-15,1 27 16,-27-1 0,26 1-16,-26 26 15,1 26-15,-1 27 16,26 0-1,-26 53-15,0-27 16,27 27-16,26 0 16,0-27-16,0 1 15,0-1 1,26-26-16,1-27 15,26-26-15,-27 0 16,27-26 0,0-27-16,0-26 15,0-1-15,-27-26 16,1 1-1,26-28-15,-27 54 16,1-27-16,-27 53 16,26 0-1,-26 27-15,0 26 16,-26 0-16,26 26 15,26 1-15,-26 52 16,0 0 0,0 27-16,-26 0 15,26 0-15,0 26 16,0-52-1,26-27-15,-26-1 16,26 1-16,1-53 16,-1 0-1,1 0-15,-27 0 0,0 0 0,0 0 0</inkml:trace>
  <inkml:trace contextRef="#ctx0" brushRef="#br0" timeOffset="3819">4789 15769 0,'0'-27'0,"0"27"15,-26-26-15,-1-1 16,1 1-16,-1 0 15,-26 26 1,27 0-16,-27 0 16,26 26-16,-26 0 15,1 27 1,25-26-16,-26 26 15,53 0-15,-26 0 16,52 0-16,-26-1 16,53-25-1,0 26-15,0 0 16,26-27-16,1 1 15,-27 26 1,0-27-16,-1 27 16,1-27-16,-53 27 15,0-26-15,0 26 16,-26-27-1,-1 27-15,-25-53 16,-1 27 0,-27-27-16,27-27 15,-53 1-15,54-1 16,-28-26-16,27 0 15,0 0-15,53 27 16,0 26-16</inkml:trace>
  <inkml:trace contextRef="#ctx0" brushRef="#br0" timeOffset="4328">5530 15769 0,'0'-27'15,"-27"27"-15,1 0 16,-1-26-16,1-1 15,0 27 1,-27 0-16,0 0 16,0 27-16,0-1 15,0 1 1,26 26-16,1 0 15,26-27-15,0 27 16,26 0-16,1 26 16,26-26-1,26 0-15,1 0 16,-1 0-16,0 0 15,1 26 1,-27-26-16,-27 27 16,1-27-16,-54-1 15,1 1-15,-1-26 16,-52 26-1,26-53-15,-26 26 16,-1-52-16,27 26 16,-26-27-1,26-26-15,53 53 0,0 0 0,0 0 0</inkml:trace>
  <inkml:trace contextRef="#ctx0" brushRef="#br0" timeOffset="6002">19870 12964 0,'0'0'15,"0"27"-15,0 52 16,0 0 0,-26 27-16,-1 27 15,27 25-15,-26 28 16,-1-28-1,1 28-15,-1-1 16,1 0-16,26 0 16,-53-26-1,27 0-15,-1-27 16,1-26-16,26-27 15,0-26-15,0-26 16,0-27-16,0 0 0</inkml:trace>
  <inkml:trace contextRef="#ctx0" brushRef="#br0" timeOffset="6347">20849 13335 0,'0'0'16,"0"26"-1,0 27-15,27 0 16,-27 53-16,0 0 15,0 52 1,-53 28-16,26-1 16,1 26-16,-27 1 15,26 0-15,-25 26 16,-1-53-1,26 27-15,-26-53 16,27-54 0,26-25-16,-27-27 0,27-53 15,0 0-15,0 0 0</inkml:trace>
  <inkml:trace contextRef="#ctx0" brushRef="#br0" timeOffset="6603">19500 14287 0,'0'0'0,"26"0"15,-26 0-15,27 0 16,52 0-1,0 0-15,54 0 16,52 0-16,27 27 16,-1-27-1,27 26-15,27 1 16,-265-27-16,0 0 0,0 0 0</inkml:trace>
  <inkml:trace contextRef="#ctx0" brushRef="#br0" timeOffset="7214">21987 13493 0,'0'0'16,"0"27"-16,0-27 15,0 53 1,-27 0-16,27 26 16,-26 27-16,0 26 15,-27 1-15,0 25 16,26 1-1,-26 26-15,0-26 16,27 0-16,26-1 16,0 1-1,26-26-15,27-28 16,0-25-16,27-27 15,-1-27 1,27-26-16,0-26 16,-1-27-16,1-27 15,0-52-15,0 26 16,-27-26-1,1 0-15,-27-1 16,0 54-16,-27 0 16,-26 52-1,0 1-15,-26 26 16,-1 0-16,27 26 15,-26 54 1,-1-1-16,-26 27 16,0 26-16,0 0 15,1 27-15,-28 0 16,54 0-1,-27-27-15,26-26 16,1 0-16,26-54 16,-27 1-1,27-53-15,0 27 0,0-27 0</inkml:trace>
  <inkml:trace contextRef="#ctx0" brushRef="#br0" timeOffset="7758">24209 15187 0,'0'26'0,"0"-26"15,0 27 1,0-27-16,0 0 16,0 0-16,0-27 15,0 1-15,-26-27 16,26-27-1,0 1-15,-27 0 16,1-1 0,26 1-16,-53 26 15,27 0-15,-27 0 16,0 27-16,-27 26 15,1 0 1,0 26-16,-27 27 16,0 0-16,0 53 15,0-27 1,27 54-16,0-1 15,26 0-15,26 0 16,1 27-16,26-27 16,26 1-1,27-27-15,0-1 16,0 1-16,53-26 15,-27-27 1,53-1-16,-26-52 16,27-26-16,-28 0 15,-25-1-15,-80 27 0,0 0 0</inkml:trace>
  <inkml:trace contextRef="#ctx0" brushRef="#br0" timeOffset="8202">23680 15398 0,'0'0'0,"0"0"15,0 27-15,0-27 16,27 26-16,52 1 15,0 26-15,1-27 16,26 1 0,26-27-16,-53 26 15,-26-26-15,27 0 16,-54 27-1,1-27-15,-27 0 16,0 0-16,0 26 16,-27 0-16,1 1 15,-27 52 1,0 1-16,-27-1 15,1 27-15,26 0 16,0 0 0,-26-27-16,52 27 15,-26-27-15,53-52 16,-26 26-1,26-53-15,0 26 16,0-26-16,0-26 16,0 26-16</inkml:trace>
  <inkml:trace contextRef="#ctx0" brushRef="#br0" timeOffset="8643">25003 15134 0,'0'0'15,"27"0"-15,-27 0 16,0 0 0,0 53-16,0-27 15,0 27-15,0 27 16,-53 25-1,26 1-15,-26 0 16,-26 0-16,0 26 16,-1-26-1,1 0-15,26 26 16,-26-53-16,-1 27 15,27-26-15,27-27 16,-1 26 0,27-53-16,0 1 15,27-1-15,-1 1 16,54-27-1,-27 0-15,52 0 16,1 0-16,26 0 16,-26 26-1,27-26-15,-28 0 16,1 27-16,-53-27 15,0 0-15,-53 0 0</inkml:trace>
  <inkml:trace contextRef="#ctx0" brushRef="#br0" timeOffset="8942">24791 15901 0,'0'-26'16,"0"26"-16,0 26 15,27-26 1,-1 27-16,54-1 15,-1 1-15,27-1 16,0 0 0,0 1-16,-1-27 15,-25 26-15,-27-26 16,-27 0-16,-26 0 0</inkml:trace>
  <inkml:trace contextRef="#ctx0" brushRef="#br0" timeOffset="9231">24765 15002 0,'0'0'0,"0"0"15,26 26-15,1-26 16,-1 0 0,27 26-16,27 1 15,26-1-15,26 1 16,0-1-1,0 1-15,-26-1 16,-26 1-16,-1-1 16,-26-26-16,-27 27 0,-26-27 15</inkml:trace>
  <inkml:trace contextRef="#ctx0" brushRef="#br0" timeOffset="10584">20294 15610 0,'0'0'0,"0"0"16,26 27 0,-26 25-16,0 1 15,0 27-15,-26 26 16,-1-27-1,27 53-15,-26-26 16,-1 0-16,-26 0 16,0 0-16,27-1 15,-27-25 1,53-27-16,-26-27 15,-1 1-15,27-27 16,0-27 0,27 1-16,-27-27 15,52-53-15,-25 0 16,-1-26-1,27 26-15,-26-26 16,26-1-16,-53 28 16,26-1-16,1 26 15,-1-25 1,0 52-16,-26 0 15,27 0-15,-1 53 16,1 0 0,-1 0-16,1 26 15,-27 27-15,26 27 16,1 25-1,-27 1-15,-27 27 16,27-28-16,-26 28 16,26-28-1,0 1-15,-27 0 16,54-26-16,-27-28 15,26-25-15,1-1 16,-1-26 0,27-26-16,26-27 15,1-26-15,-1-1 16,-26 1-1,26-27-15,-26 0 16,27 27-16,-27-27 16,-27 53-1,27 0-15,-26 27 16,-27-1-16,0 27 15,0 0-15,0 27 16,0-1 0,0 54-16,-27 25 15,1-25-15,-1 52 16,1 0-1,-27 1-15,26-1 16,-26 0-16,27-26 16,-27 0-1,27-27-15,-1-26 16,1 0-16,26-53 0,0 0 0</inkml:trace>
  <inkml:trace contextRef="#ctx0" brushRef="#br0" timeOffset="11243">21987 16748 0,'0'0'16,"0"-27"0,26-26-16,-26 1 15,0-1-15,-26-27 16,-1 27-16,1 0 15,0 27 1,-27-1-16,-27 27 16,1 0-16,26 27 15,-26-1-15,26 27 16,0 0-1,0 27-15,0-1 16,26 0-16,1 1 16,26-1-1,26 0-15,1-26 16,26-26-16,-27-1 15,27-26 1,0 0-16,0-53 16,26 27-16,-26-53 15,0 26-15,0 0 16,0-27-1,-26 27-15,-1 1 16,0 25-16,-26 1 16,27 26-1,-27 0-15,0 0 16,-27 26-16,27 27 15,-26 0 1,0 26-16,-1 1 16,1 25-16,-1-25 15,1-1 1,-1 1-16,27-1 15,-26-26-15,26 0 16,0-27-16,0-26 16,0 0-16</inkml:trace>
  <inkml:trace contextRef="#ctx0" brushRef="#br0" timeOffset="11747">22701 16959 0,'0'-26'15,"27"0"1,-1-1-16,1 1 16,-1-27-16,-26 0 15,0 0-15,0 26 16,-26-25-1,-1 25-15,-26 27 16,0-26 0,0 52-16,27-26 15,-27 0-15,0 27 16,53 25-16,-26 1 15,26 0 1,0 0-16,26 0 16,1 26-16,26 27 15,-27-26 1,0-1-16,27 0 15,-53 27-15,27-53 16,-54 0 0,27 0-16,-53-27 15,27 1-15,-27-27 16,0-27-16,-26 1 15,26-27 1,0 0-16,0 0 16,0 0-16,27 0 15,-1 1-15,1 25 16,26 27-16,0 0 0</inkml:trace>
  <inkml:trace contextRef="#ctx0" brushRef="#br0" timeOffset="12314">23469 17198 0,'0'0'16,"26"-27"-16,0 1 16,-26-1-1,27-26-15,-54 0 16,27 0-16,-52 27 15,25-27 1,-26 27-16,-26 26 16,26 0-16,-26 0 15,26 26-15,0 1 16,0 25-1,26-25-15,27 52 16,0-26-16,0 27 16,53-1-1,-26 27-15,-1-27 16,27 27-16,-26 0 15,-1-27 1,-26 1-16,-26-27 16,-1-1-16,1 1 15,-27-26-15,-27-1 16,27-26-1,-26 0-15,0-26 16,-1-1-16,27-26 16,0 1-1,1-1-15,25 0 16,1 0-16,-1 0 15,27 26-15,0 27 0</inkml:trace>
  <inkml:trace contextRef="#ctx0" brushRef="#br0" timeOffset="12666">24156 16827 0,'0'0'16,"0"0"-16,0 27 15,-26-1 1,26 27-16,-26-27 16,-1 54-16,1-27 15,-1 0-15,-26 26 16,27-26-1,-1 0-15,-26 0 16,27 0-16,-27-27 16,53 27-16,0-53 15,0 0-15,0 0 0</inkml:trace>
  <inkml:trace contextRef="#ctx0" brushRef="#br0" timeOffset="12831">23521 18018 0,'0'26'16,"0"-26"-16,-26 27 15,26-1-15,0-26 0,0 0 0</inkml:trace>
  <inkml:trace contextRef="#ctx0" brushRef="#br0" timeOffset="24220">9499 13467 0,'0'0'0,"0"0"16,0 0-1,0 26-15,0 1 16,0 26-16,26 26 16,-26 1-1,26 52-15,-26-26 16,-26 26-16,0 0 15,26 1-15,0-1 16,-27-26 0,27 0-16,0-54 15,0 1-15,0-53 0,0 0 0</inkml:trace>
  <inkml:trace contextRef="#ctx0" brushRef="#br0" timeOffset="24615">8969 13202 0,'0'0'15,"0"0"-15,0 0 16,0 0-16,27 27 15,26-27 1,26 26-16,27 27 16,0 0-16,26 27 15,-26-1 1,0 27-16,0 0 15,-1 26-15,-25 0 16,-27 0-16,-27 1 16,1-27-1,-54-1-15,1-25 16,-27-1-1,-53-26-15,-26-53 16,-1 0-16,1 0 16,0-26-16,26-1 15,27-26-15,26 53 16,53 0-16,0 0 0</inkml:trace>
  <inkml:trace contextRef="#ctx0" brushRef="#br0" timeOffset="24840">10160 14314 0,'0'26'0,"0"1"16,26-1-16,-26 53 15,0-26 1,0 27-16,-26-1 16,0 0-16,-1 1 15,27-80-15,0 0 0</inkml:trace>
  <inkml:trace contextRef="#ctx0" brushRef="#br0" timeOffset="24985">10292 13917 0,'0'0'16,"0"0"-16,0 0 0,0 0 15</inkml:trace>
  <inkml:trace contextRef="#ctx0" brushRef="#br0" timeOffset="25375">11324 13599 0,'0'0'15,"-26"-26"-15,26-1 16,-27 1-16,1-1 15,-1 1-15,-26 26 16,-26 26 0,26 1-16,-26-1 15,-27 54-15,53-1 16,-26 0-1,26 54-15,26-27 16,1 26-16,52 0 16,1 0-1,-1 1-15,1-1 16,-1 0-16,1-26 15,-27 0 1,0-53-16,0 0 16,0-53-16,-27 26 0,27-26 0</inkml:trace>
  <inkml:trace contextRef="#ctx0" brushRef="#br0" timeOffset="25573">10504 14287 0,'0'-26'15,"0"26"-15,26 0 16,1 0 0,52 26-16,1-26 15,25 0-15,28 0 16,-1 27-16,-53-27 15,1 0-15,-80 0 0</inkml:trace>
  <inkml:trace contextRef="#ctx0" brushRef="#br0" timeOffset="25939">12197 13970 0,'0'-27'15,"0"1"-15,0-27 16,0-27-1,-26 28-15,-1-1 16,-26 0-16,1 26 16,25 27-16,-52 0 15,-1 27 1,27 26-16,-26 0 15,26 26-15,0 0 16,27 27 0,-27 26-16,53 1 15,0-1-15,-27 0 16,54 1-16,-27-1 15,0 0 1,0-52-16,0-1 16,0 0-16,26-52 15,-26-1-15,0-26 16,0 0-16</inkml:trace>
  <inkml:trace contextRef="#ctx0" brushRef="#br0" timeOffset="26158">11218 14393 0,'0'0'0,"0"0"16,0 0-16,27 0 15,-1 0-15,27 0 16,27 0-1,25 0-15,1 26 16,0-26-16,0 0 16,-27 0-16,-52 0 15,-27 0-15</inkml:trace>
  <inkml:trace contextRef="#ctx0" brushRef="#br0" timeOffset="26596">12197 14578 0,'0'0'15,"0"-26"-15,27 26 16,-1-27 0,27 1-16,27-1 15,-1-26-15,0 1 16,27 25-1,-53 1-15,26-1 16,-52 27-16,-1-26 16,-26-1-16,0 27 15,-26-26 1,-1 26-16,-52 0 15,26 0 1,-26 0-16,-1 26 16,1 27-16,0 0 15,26 0-15,0 26 16,26 1-1,27-1-15,0 1 16,27-1-16,-1-26 16,27 0-1,0-27-15,26 1 16,1-27-16,-1-27 15,1 1-15,-54-1 16,-26 27-16</inkml:trace>
  <inkml:trace contextRef="#ctx0" brushRef="#br0" timeOffset="26965">13070 14261 0,'0'0'15,"0"-27"1,0 27-16,0-26 16,0 26-16,0 26 15,0 27-15,-26 0 16,26 26-1,-26 1-15,26 26 16,-27-27-16,27 27 16,27-27-1,-27-26-15,26 0 16,-26-26-16,0-27 15,0 0 1,0 0-16,0-27 16,0-52-16,0-1 15,0-25 1,0 25-16,0-26 15,26 27-15,1 0 16,26 26-16,0-27 16,26 54-1,0-1-15,1 1 16,-1 26-16,-52 0 0,-27 0 0</inkml:trace>
  <inkml:trace contextRef="#ctx0" brushRef="#br0" timeOffset="27504">13732 14631 0,'0'0'16,"0"-26"-1,26 26-15,1 0 16,26-27-16,26 1 16,0-1-16,54 1 15,-54 26 1,27 0-16,0-27 15,-27 54-15,-26-27 16,0 0 0,-27 0-16,1-27 15,-27 27-15,0-26 16,-27-27-1,1 27-15,-27-1 16,0-26-16,-26 27 16,-1-1-1,1 1-15,0 26 16,-1 26-16,1 1 15,26-1-15,-26 54 16,52-1 0,-26 0-16,27 27 15,26-26-15,26-1 16,27-26-1,0 0-15,26-27 16,27-26-16,0 0 16,0-53-16,-27 0 15,1 27-15,-27-27 16,-53 53-16,0 0 0</inkml:trace>
  <inkml:trace contextRef="#ctx0" brushRef="#br0" timeOffset="27937">14870 14287 0,'0'0'15,"0"0"1,0 0-16,-27 27 15,27-1-15,0 1 16,0 52 0,0 0-16,0 1 15,0-1-15,0 0 16,27 1-1,-27-1-15,26-26 16,-26-26-16,0-1 16,0-26-16,0 0 15,0 0 1,0-26-16,0-27 15,0-27-15,27-26 16,-1-26 0,0 0-16,54 0 15,-1 52-15,-26 1 16,26 52-1,-26 27-15,27 27 16,-27 26-16,-27 26 16,1 0-1,-27 1-15,26 26 16,1 0-16,-27-27 15,26 0-15,-26-26 16,26 0-16,-26-26 16,0-27-16</inkml:trace>
  <inkml:trace contextRef="#ctx0" brushRef="#br0" timeOffset="28245">16298 14208 0,'-26'0'15,"26"0"1,-27-27-16,27 1 16,-52 26-16,25 0 15,-26 26 1,-26 1-16,26 26 15,-27 0-15,1 26 16,26 0 0,0 27-16,27 0 15,26-27-15,26 1 16,27-27-1,27 0-15,-1-27 16,0-26-16,-52 0 0,-27 0 0,0 0 0</inkml:trace>
  <inkml:trace contextRef="#ctx0" brushRef="#br0" timeOffset="28742">16457 14552 0,'0'0'0,"-26"0"15,26 0-15,0 0 16,0 0-1,26-27-15,1 27 16,25 0-16,28 0 16,-1 0-1,1-26-15,25-1 16,1-52-16,-26 53 15,25 26-15,-52-27 16,-26 1 0,26 26-16,-53-27 15,-27 1-15,1-1 16,-1 1-1,-26-1-15,1 27 16,-28-26-16,1 26 16,-1 106-16,-25-80 15,-1 1 1,26-1-16,27 27 15,1-27-15,25 27 16,27 0 0,27 0-16,-1 27 15,53-27-15,1 26 16,-1-53-1,1 27-15,-1-106 16,0 80-16,-26-27 16,0 26-1,-26-26-15,-1 0 0,-26 0 0</inkml:trace>
  <inkml:trace contextRef="#ctx0" brushRef="#br0" timeOffset="29209">13282 15531 0,'0'0'0,"0"26"15,0 27-15,-26 0 16,26 0-16,-27 53 15,1-27 1,26 27-16,-27-27 16,1 1-16,-1 26 15,27-106-15,0 0 0,0 0 0</inkml:trace>
  <inkml:trace contextRef="#ctx0" brushRef="#br0" timeOffset="29371">13335 15213 0,'0'0'15,"0"0"-15,0 0 0,0 0 16,0 0-16</inkml:trace>
  <inkml:trace contextRef="#ctx0" brushRef="#br0" timeOffset="29819">13653 15716 0,'-27'26'16,"27"1"-16,0 26 15,-26 0-15,26 26 16,0-26-1,0 26-15,0-26 16,-27 0-16,27-26 16,0-1-1,0 1-15,0-27 16,0 0-16,0 0 15,0-27 1,0-26-16,27 0 16,-1-53-16,1 1 15,25-1-15,28 0 16,-1 27-1,1-1-15,25 54 16,-25 26-16,-1 26 16,-26 1-1,-26 26-15,25 26 16,-25 0-16,-27 27 15,26 0 1,-26-27-16,27 27 16,-27-53-16,0 0 0,0-53 0</inkml:trace>
  <inkml:trace contextRef="#ctx0" brushRef="#br0" timeOffset="30988">12039 16219 0,'0'0'0,"0"0"16,0 0 0,0 26-16,0 1 15,0-1-15,0 53 16,0-26-1,-27 27-15,27 26 16,0 26-16,-53-26 16,27 52-16,-27 1 15,-27 0 1,28 26-16,-28-26 15,27-53-15,53-53 16,-26-27 0,26-26-16,0 0 0,0 0 0</inkml:trace>
  <inkml:trace contextRef="#ctx0" brushRef="#br0" timeOffset="31381">11959 15981 0,'0'0'16,"0"0"-16,0 0 15,0 0 1,0 26-16,0 0 15,0 27-15,27 27 16,-27-1 0,26 27-16,-26 0 15,27 0-15,-1-27 16,-26 27-1,26-27-15,1 27 16,-1-53-16,27 0 16,-26-53-16,26 26 15,-27-52 1,1-1-16,26-52 15,-27 0-15,27-27 16,0-26 0,-27 52-16,1 1 0,-27 79 15</inkml:trace>
  <inkml:trace contextRef="#ctx0" brushRef="#br0" timeOffset="31591">12726 16086 0,'0'0'15,"27"0"-15,-27-26 16,26 26-16,-26 26 16,0 27-1,0 0-15,-26 53 16,26 0-16,-27 26 15,1 0 1,26 27-16,-26 0 16,-1 0-16,27-1 15,-26 1 1,26-27-16,0-26 15,0-26-15,0-27 16,0-53-16,0 0 0</inkml:trace>
  <inkml:trace contextRef="#ctx0" brushRef="#br0" timeOffset="32196">13758 16748 0,'0'-27'0,"0"27"16,0-53-1,-26 27-15,-1 0 16,1-1-16,-27 1 15,0 26 1,-26 0-16,-1 26 16,1 27-16,-27 0 15,27 26-15,26 1 16,0-1-1,27 27-15,-1-27 16,54 1-16,-27-27 16,52-1-1,-25-25-15,52-27 16,-26 0-16,27-27 15,-28-52-15,28 26 16,-27-53 0,26 27-16,-26-27 15,0 0-15,-27 27 16,1 26-1,-1 27-15,-26 26 16,0 0-16,-26 26 16,26 0-1,-27 27-15,1 27 16,-27-1-16,27 0 15,-1 27 1,1 0-16,-1 0 16,1 0-16,26-27 15,26-26-15,1 0 16,-27-53-16,26 0 15,-26 0-15</inkml:trace>
  <inkml:trace contextRef="#ctx0" brushRef="#br0" timeOffset="32655">14499 16510 0,'27'0'16,"-27"-27"-1,0-26-15,0 27 16,0-27-16,0 26 16,-53 1-1,0 0-15,0 26 16,0 0-16,0 26 15,-26 0 1,26 1-16,53-1 16,-27 27-16,27 0 15,27 27-15,-1-1 16,27-26-1,0 53-15,0-27 16,0 0-16,-27 27 16,1-26-1,-27-1-15,0-26 16,-27 0-16,-26-27 15,-26 1 1,0-27-16,26-27 16,-27 1-16,1-53 15,26 26-15,0 0 16,0-27-1,53 1-15,0 0 16,0 52-16,0 27 0,0 0 0</inkml:trace>
  <inkml:trace contextRef="#ctx0" brushRef="#br0" timeOffset="33134">15425 16298 0,'0'0'16,"0"-26"-16,-26-1 16,-1 1-16,-26-27 15,0 26-15,1 1 16,-28 26-1,1 0-15,-27 26 16,53 1 0,-26 26-16,26-27 15,53 27-15,-27 26 16,54-26-16,26 27 15,0-1 1,0 27-16,26 0 16,-26-27-16,0 0 15,-27 1-15,-26-1 16,0-26-1,-53 0-15,0 0 16,-26-27-16,0-26 16,-1 0-1,1-26-15,-1-27 16,28 27-16,-1-54 15,26 27 1,1-26-16,26 0 16,26 52-16,-26 27 0</inkml:trace>
  <inkml:trace contextRef="#ctx0" brushRef="#br0" timeOffset="33641">15505 16642 0,'0'0'16,"0"0"-1,26 26-15,27-26 16,26-26-16,-26 26 16,27-26-1,-1-1-15,0 1 16,-26-1-16,0 1 15,-26-27 1,-1 26-16,-26-26 16,-26 27-16,-1-27 15,-26 27-15,0 26 16,-52-27-1,25 54-15,1-1 16,-27 27 0,27-27-16,-1 54 15,27-1-15,0 1 16,27 25-16,26 1 15,0-26 1,26 25-16,54-52 16,-1 27-16,1-54 15,52-26 1,-26 0-16,-27 0 0,-79 0 0</inkml:trace>
  <inkml:trace contextRef="#ctx0" brushRef="#br0" timeOffset="34058">16960 16510 0,'0'-27'16,"26"1"-1,1-27-15,-27 0 16,-27 0-16,1 0 16,-27 0-1,0 106-15,-26-53 16,-1 0-16,1 27 15,26-27-15,0 52 16,27 1 0,-1 0-16,54 27 15,-27-1-15,52 27 16,28-27-1,-27 27-15,0 0 16,0-27-16,-27 1 16,-26-1-1,-26-26-15,-1 0 16,-26-27-16,0 1 15,-26-27-15,0-27 16,-1 27 0,1-53-16,26 1 15,0 25-15,0-26 16,27-26-1,-1 26-15,27 0 16,0 53-16,0 0 0,0 0 0</inkml:trace>
  <inkml:trace contextRef="#ctx0" brushRef="#br0" timeOffset="34518">17965 15742 0,'0'0'0,"0"27"15,0 26-15,0 0 16,-26 53 0,-1-27-16,1 27 15,-1 0-15,27-1 16,-26-25-1,26-1-15,0-26 0,0-53 16</inkml:trace>
  <inkml:trace contextRef="#ctx0" brushRef="#br0" timeOffset="34726">17648 17224 0,'0'0'15,"0"0"-15,0 0 16,0 0-16,0 0 0</inkml:trace>
  <inkml:trace contextRef="#ctx0" brushRef="#br0" timeOffset="50083">1085 17938 0,'0'0'16,"0"0"0,0 27-16,-27-27 15,27 26-15,0-26 0,0 0 0</inkml:trace>
  <inkml:trace contextRef="#ctx0" brushRef="#br0" timeOffset="52769">714 17674 0,'0'-27'15,"27"54"1,-27-27-16,26 0 15,-26 0-15,0 0 0,0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11-18T19:18:58.7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78ED6FCD-BF5F-44B9-BF6D-902282CE1482}" emma:medium="tactile" emma:mode="ink">
          <msink:context xmlns:msink="http://schemas.microsoft.com/ink/2010/main" type="inkDrawing" rotatedBoundingBox="8298,15711 19853,15326 19950,18233 8395,18618" hotPoints="20901,16901 14167,18358 7396,17086 14129,15630" semanticType="enclosure" shapeName="Ellipse">
            <msink:sourceLink direction="with" ref="{9FD909C9-770D-4AD3-A53E-B34055627383}"/>
          </msink:context>
        </emma:interpretation>
      </emma:emma>
    </inkml:annotationXML>
    <inkml:trace contextRef="#ctx0" brushRef="#br0">16907 15822 0,'0'-27'0,"0"27"16,0 0-16,0-26 15,0 26-15,-27 79 16,1-79 0,-53 0-16,26 0 15,-27 0-15,-26 0 16,1-26-1,-28 26-15,1-27 16,-27 27-16,27 0 16,-27-26-1,27 26-15,-27 0 16,0-27-16,1 27 15,-1-26-15,0-1 16,0 27 0,1-26-16,-27 0 15,26-1-15,0 1 16,0-1-1,-26 27-15,26 0 16,-26 0-16,0 0 16,26 27-1,0-27-15,-26 26 16,0 1-16,26-1 15,0 0-15,1 1 16,-1 26 0,0-27-16,27 1 15,0 26-15,-1-27 16,1 1-1,-27 26-15,27-27 16,0 27-16,-27-27 16,27 27-1,-1-26-15,28-1 16,-28 1-16,27 26 15,-26-27 1,0 0-16,26 27 16,-26-26-16,26 26 15,-26 0-15,26 0 16,26 0-1,-25 26-15,25-26 16,1 0-16,26 26 16,-26-26-1,26 26-15,26 1 16,-26-1-16,27 1 15,-1-1 1,1-26-16,26 26 16,0 1-16,0-28 15,26 28-15,1-27 16,-1 0-1,1 0-15,52 0 16,-26-1-16,0-25 16,26 26-1,27-27-15,26 27 16,-26-26-16,27-1 15,25 1 1,-25-27-16,25 26 16,1 0-16,0-26 15,0 27-15,26-27 16,-26 0-1,26 0-15,-27 26 16,28-26-16,25 0 16,-25 0-1,25 0-15,-26-26 16,27 26-16,0 0 15,-1 0 1,28 0-16,-28 0 16,27 0-16,-26 0 15,26 0-15,0 0 16,-26 0-1,26 0-15,27 26 16,-27-26-16,0 0 16,0 0-1,0 0-15,0 0 16,0 0-16,1 0 15,-1 0 1,0 0-16,26-53 16,-26 80-16,1-27 15,-1 26-15,-27-26 16,28 0-1,-28 0-15,-26 0 16,1-26 0,-1-1-16,-26 1 15,-1 0-15,-25-27 16,-1 0-16,0 0 15,-26-27 1,-53 1-16,26-27 16,-26 0-16,-26 1 15,-1-28 1,-52 1-16,-1 0 15,-26-1-15,0 1 16,-26 0-16,-27 0 16,-26 26-1,0-27-15,-1 28 16,-25-1-16,-1 0 15,-26 0 1,-1 27-16,-25-27 16,-1 26-16,0 1 15,-26 26-15,0 0 16,0 0-1,0 27-15,-27 79 16,1-53 0,26 26-16,-80 1 15,318-27-15,0 0 0,0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0" timeString="2016-11-18T19:16:47.3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2B65D91-10B2-4E17-AF7B-8AAD6D9DAE44}" emma:medium="tactile" emma:mode="ink">
          <msink:context xmlns:msink="http://schemas.microsoft.com/ink/2010/main" type="writingRegion" rotatedBoundingBox="2783,13680 24085,13824 24057,18018 2754,17874"/>
        </emma:interpretation>
      </emma:emma>
    </inkml:annotationXML>
    <inkml:traceGroup>
      <inkml:annotationXML>
        <emma:emma xmlns:emma="http://www.w3.org/2003/04/emma" version="1.0">
          <emma:interpretation id="{BB2F8061-26B9-4FD1-8B61-C91040D1BEFF}" emma:medium="tactile" emma:mode="ink">
            <msink:context xmlns:msink="http://schemas.microsoft.com/ink/2010/main" type="paragraph" rotatedBoundingBox="2783,13680 24085,13824 24068,16398 2765,162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F1E353-0231-46C4-922C-C2238020059B}" emma:medium="tactile" emma:mode="ink">
              <msink:context xmlns:msink="http://schemas.microsoft.com/ink/2010/main" type="line" rotatedBoundingBox="2783,13680 24085,13824 24068,16398 2765,16254"/>
            </emma:interpretation>
          </emma:emma>
        </inkml:annotationXML>
        <inkml:traceGroup>
          <inkml:annotationXML>
            <emma:emma xmlns:emma="http://www.w3.org/2003/04/emma" version="1.0">
              <emma:interpretation id="{57679ED9-331E-45BE-B82C-9879BBEFCA63}" emma:medium="tactile" emma:mode="ink">
                <msink:context xmlns:msink="http://schemas.microsoft.com/ink/2010/main" type="inkWord" rotatedBoundingBox="2778,14472 3996,14480 3991,15267 2772,15259"/>
              </emma:interpretation>
            </emma:emma>
          </inkml:annotationXML>
          <inkml:trace contextRef="#ctx0" brushRef="#br0">2778 14472 0,'0'0'16,"0"0"-16,0 0 15,0 0 1,0 27-16,27 26 16,-27 0-16,26 26 15,1 0-15,-1 27 16,-26-26-1,26-1-15,1-26 16,-1 0-16,-26 0 16,27-27-1,-27-26-15,26 0 16,-26 0-16,0-53 15,27 0 1,-1-52-16,1 25 16,-1 1-16,1-1 15,-1 28-15,0-1 16,1 26-1,-1 27-15,-26 0 16,0 0-16,0 0 16,27 27-1,-1-1-15,1 27 16,-1 0-16,1 0 15,26 26 1,0-26-16,-1 26 16,-25-26-16,26 0 15,0-26 1,-27-1-16,27 1 15,-53-27-15,27 26 16,-27-52 0,0 26-16,0-27 15,0 1-15,0-27 16,0 0-16,26-26 15,-26-1-15,26 27 16,1 0 0,-1 27-16,1-27 15,-27 53-15,26-26 16,-26 26-1,0-27-15,0 27 16,27 0-16,-27 0 16,26 0-1,-26 0-15,0 0 0,0 0 16</inkml:trace>
        </inkml:traceGroup>
        <inkml:traceGroup>
          <inkml:annotationXML>
            <emma:emma xmlns:emma="http://www.w3.org/2003/04/emma" version="1.0">
              <emma:interpretation id="{7D20B475-CA76-4CCD-AF04-C8947026DCD5}" emma:medium="tactile" emma:mode="ink">
                <msink:context xmlns:msink="http://schemas.microsoft.com/ink/2010/main" type="inkWord" rotatedBoundingBox="4715,14170 9346,14201 9334,15945 4703,15914"/>
              </emma:interpretation>
            </emma:emma>
          </inkml:annotationXML>
          <inkml:trace contextRef="#ctx0" brushRef="#br0" timeOffset="-5404">6403 14287 0,'0'0'0,"0"0"16,0 0-16,26 0 16,-26 27-16,27-1 15,-27 1 1,0 25-16,0-25 15,0-1-15,26 27 16,-26-26-16,0-27 16,0 26-1,0-26-15,0 0 16,0 0-16,0 0 15,0 0 1,0-26-16,0 26 16,0-53-16,-26 26 15,26-26-15,0 1 16,0-1-1,-27 26-15,1 1 16,-1-1 0,1 1-16,0 26 15,-1-27-15,1 27 16,-1 27-16,-26-1 15,0 1 1,-26 26-16,26 0 16,-53-1-16,27 28 15,-1-1 1,1 27-16,0-27 15,26 27-15,0 0 16,26 0 0,1 0-16,26 0 15,26-1-15,27-25 16,0-1-16,27-26 15,25 0 1,-25-27-16,52 1 16,-26-27-16,26 0 15,1-27 1,-1 27-16,-26-26 15,-27 0-15,-26 26 16,0-27 0,-27 1-16,-26 26 0,0 0 0</inkml:trace>
          <inkml:trace contextRef="#ctx0" brushRef="#br0" timeOffset="-4996">6085 15081 0,'-26'0'16,"26"0"0,0 26-16,26-26 15,1 0-15,-1 27 16,27-27-1,27 0-15,-1 0 16,0 0-16,-26 0 16,27 0-1,-27-27-15,0 27 16,-1 0-16,-25 0 15,-27 0-15,26 27 16,-26-1 0,-26 27-16,26 0 15,-27 27-15,27-1 16,-26 27-1,0 0-15,26-27 16,0 0-16,0-26 16,0 0-16,26-26 15,-26-27-15,0 0 0,0 0 0</inkml:trace>
          <inkml:trace contextRef="#ctx0" brushRef="#br0" timeOffset="-4428">7250 14499 0,'0'0'15,"0"26"-15,-27 1 16,54 52-1,-27 1-15,0 25 16,26 1-16,-26 26 16,0 1-1,0-1-15,0-26 16,0 0-16,0 0 15,0-27-15,0-26 16,27-27 0,-27 1-16,0-27 15,0-27-15,0 1 16,-27-54-1,27-25-15,0-28 16,0 1-16,-26 0 16,26-1-1,0 28-15,-27 25 16,27 1-16,0 26 15,-26 0-15,26 27 16,26-27 0,1 26-16,26 1 15,26-1-15,27 1 16,26 26-1,27-27-15,-27 27 16,0 0-16,1 0 16,-28 0-1,-52 0-15,0 0 16,-53 27-16,0-27 0,0 0 15</inkml:trace>
          <inkml:trace contextRef="#ctx0" brushRef="#br0" timeOffset="-4138">7170 14949 0,'-26'0'0,"26"0"15,0 0-15,0 0 16,26 0 0,27 0-16,0 0 15,53 0-15,0 0 16,-27 0-1,27 0-15,0-27 16,0 27 0,-27 0-16,0 27 15,-26-27-15,0 0 0,-53 0 0,0 0 0</inkml:trace>
          <inkml:trace contextRef="#ctx0" brushRef="#br0" timeOffset="-3851">8493 14843 0,'0'0'16,"0"0"-1,0 0-15,0 0 16,0 0-16,53 0 16,-26 0-16,25 0 15,1 26 1,0-26-16,27 0 15,-27 0-15,-27 0 16,27 0-16,-27 0 16,-26 0-16</inkml:trace>
          <inkml:trace contextRef="#ctx0" brushRef="#br0" timeOffset="-3609">8625 15107 0,'0'0'16,"0"27"-16,0-1 15,0-26-15,27 27 16,-1-27 0,27 0-16,27 0 15,25 0-15,-25 0 16,26-27-1,-27 27-15,0 0 16,-26 0 0,-26 0-16,-27 0 0,0 0 0</inkml:trace>
          <inkml:trace contextRef="#ctx0" brushRef="#br0" timeOffset="-1129">4895 14843 0,'-27'0'16,"27"0"-16,0 0 16,-26 0-16,52 0 15,-26 0-15,27 0 16,26 0-1,0 0-15,-27 0 0,1 0 16,-27 0-16,0 0 0</inkml:trace>
          <inkml:trace contextRef="#ctx0" brushRef="#br0" timeOffset="-930">4736 14975 0,'-26'0'16,"52"0"-1,-26 0-15,27 0 16,25 0-16,1 0 16,27-26-16,-27 26 15,0-27-15,-1 27 16,-52 0-16,0 0 0</inkml:trace>
        </inkml:traceGroup>
        <inkml:traceGroup>
          <inkml:annotationXML>
            <emma:emma xmlns:emma="http://www.w3.org/2003/04/emma" version="1.0">
              <emma:interpretation id="{D2E0CC05-66CD-4EB8-B4DD-0165790DA3BD}" emma:medium="tactile" emma:mode="ink">
                <msink:context xmlns:msink="http://schemas.microsoft.com/ink/2010/main" type="inkWord" rotatedBoundingBox="9634,14504 12781,14526 12773,15650 9626,15628"/>
              </emma:interpretation>
            </emma:emma>
          </inkml:annotationXML>
          <inkml:trace contextRef="#ctx0" brushRef="#br0" timeOffset="-2737">9657 14816 0,'0'0'15,"0"0"1,0 0-16,0 0 16,0 27-16,0-1 15,0 27-15,0 0 16,0 0-1,0 26-15,0 1 16,0-27-16,0 26 16,0-26-1,0 0-15,0-27 16,0-26-16,0 0 15,0 0 1,0-26-16,0-1 16,-26-52-16,26 0 15,0-27 1,0 0-16,0 27 15,26-1-15,-26 1 16,27 0-16,26 26 16,0 0-1,0 26-15,-1 27 16,28 0-16,-27 27 15,0-1 1,0 54-16,-27-28 16,0 28-16,1 26 15,-1-27 1,-26 0-16,27 1 15,-27-27-15,-27 0 16,27-27-16,0-26 16,0 0-1,0 0-15,0-26 16,0-1-16,27-26 15,-1-53 1,27 1-16,0-1 16,27 26-16,-1 1 15,-26 53 1,26-1-16,-52 54 15,26-1-15,-27 27 16,0 0 0,1 0-16,-27 26 15,0 0-15,0 1 16,0-1-1,0 27-15,-27-27 16,27 1-16,0-27 16,0 0-16,0 0 15,0-53-15,0 0 0</inkml:trace>
          <inkml:trace contextRef="#ctx0" brushRef="#br0" timeOffset="-2107">11642 14843 0,'0'0'16,"0"0"-1,26-53-15,1 26 16,-27 1-16,0 0 15,0-1-15,0 1 16,-27-1 0,1 1-16,-27 26 15,0 0-15,-27 0 16,28 26-1,-28 1-15,1 26 16,-1 26-16,28-26 16,-1 0-1,0 26-15,53-26 16,-27 0-16,54 0 15,-1-27-15,27 1 16,26-1 0,-26-26-16,27-26 15,-27-1-15,26-26 16,-26-26-1,0 26-15,0 0 16,-27-26-16,1 26 16,-27 0-1,26 27-15,-52-1 16,26 1-16,0 26 15,0 0-15,0 26 16,0 1 0,-27 25-16,54 28 15,-27-27-15,0 0 16,0 26-1,0-26-15,26 26 16,-26-26-16,27-26 16,-1-1-1,-26 1-15,27-27 0,-27 0 0,0 0 0</inkml:trace>
          <inkml:trace contextRef="#ctx0" brushRef="#br0" timeOffset="-1853">12039 14552 0,'0'0'16,"0"0"-16,26 0 15,27-27-15,0 27 16,26 0-16,-26 0 16,27 0-1,-1 0-15,-26 0 16,26 0-16,-79 0 15,0 0-15,0 0 0</inkml:trace>
          <inkml:trace contextRef="#ctx0" brushRef="#br0" timeOffset="-1648">12277 14816 0,'0'0'16,"0"0"-16,26 27 15,1-27-15,26 26 16,52-26 0,1 27-16,0-27 15,-27 0-15,-79 0 0</inkml:trace>
        </inkml:traceGroup>
        <inkml:traceGroup>
          <inkml:annotationXML>
            <emma:emma xmlns:emma="http://www.w3.org/2003/04/emma" version="1.0">
              <emma:interpretation id="{C1E68376-9C7B-48DE-B4DF-C1B425B33D05}" emma:medium="tactile" emma:mode="ink">
                <msink:context xmlns:msink="http://schemas.microsoft.com/ink/2010/main" type="inkWord" rotatedBoundingBox="13237,13751 19138,13791 19123,15946 13222,15906"/>
              </emma:interpretation>
            </emma:emma>
          </inkml:annotationXML>
          <inkml:trace contextRef="#ctx0" brushRef="#br0" timeOffset="67401">13864 13943 0,'-26'0'0,"26"27"15,0-1-15,-27 1 16,-26 26 0,27-1-16,-53 1 15,26 27-15,0-27 16,-27 26-16,27 0 15,0 27 1,27 0-16,-27 0 16,27 0-16,-1 0 15,27-1 1,27 1-16,-1 0 15,1-27-15,-1 1 16,27-1 0,26-26-16,-52 0 15,52 0-15,-26-27 16,-26 1-16,-1-27 15,-26 26-15,0-26 0</inkml:trace>
          <inkml:trace contextRef="#ctx0" brushRef="#br0" timeOffset="82380">13653 14552 0,'0'0'16,"0"0"-16,0 0 16,26-27-16,0 27 15,1 0-15,-1-26 16,27-1-1,0 27-15,0-26 16,26-1 0,1 27-16,-27-26 15,26 26-15,-26 0 16,-53 0-16,27 0 15,-1 0 1,-26 26-16,-26-26 16,26 53-16,-27 0 15,27 27 1,-26-1-16,-1 0 15,1 27-15,-27 0 16,53 0-16,-27 0 16,1 0-1,26-27-15,0-26 16,0 0-16,0 0 15,0-53-15,0 0 0</inkml:trace>
          <inkml:trace contextRef="#ctx0" brushRef="#br0" timeOffset="82619">13891 14737 0,'0'0'15,"0"0"1,0 0-16,26 0 16,27 0-16,0 0 15,53 0 1,0 0-16,-1-26 15,28 26-15,-133 0 16,0 0-16</inkml:trace>
          <inkml:trace contextRef="#ctx0" brushRef="#br0" timeOffset="83147">14896 14605 0,'0'0'15,"0"0"-15,-26 0 16,26 26-16,0-26 16,-27 0-1,27 27-15,0 26 16,-53-1-16,27 1 15,-27 0 1,0 27-16,26-1 16,1 0-16,0 1 15,26-27-15,0 26 16,26-26-1,27-27-15,0 1 16,26-27-16,-26-27 16,27 1-1,25-53-15,-52 26 16,53-27-16,-79 1 15,25-27 1,1 27-16,-53-1 16,0 1-16,-26 0 15,-1-1-15,-52 54 16,26-27-1,-26 26-15,-1 27 16,1 0-16,0 27 16,-1-1-1,54 27-15,-27-26 16,53-1-16,-27 1 0,27-27 0</inkml:trace>
          <inkml:trace contextRef="#ctx0" brushRef="#br0" timeOffset="83462">15954 14340 0,'-26'0'16,"26"0"-16,0 27 15,0 25-15,-27 28 16,1 26-1,0 0-15,-1 26 16,1-53-16,-27 27 16,26 0-1,-26-27-15,27-26 16,-1 0-16,27-53 0,0 0 15,0 0-15</inkml:trace>
          <inkml:trace contextRef="#ctx0" brushRef="#br0" timeOffset="83857">16484 14446 0,'0'0'0,"0"0"16,-27 26-16,27-26 15,-26 27 1,-27 26-16,0-27 16,-27 27-1,1 0-15,0-26 16,-1 25-16,27-25 15,-26-1-15,26-26 16,27 0-16,-1 0 16,27 0-1,0 0-15,27 27 16,26-1-16,26-26 15,0 53 1,1-26-16,26 26 16,-27-1-16,-26 1 15,0 0 1,0 0-16,-27-26 15,-26-27-15,0 0 0,0 0 0</inkml:trace>
          <inkml:trace contextRef="#ctx0" brushRef="#br0" timeOffset="84518">17039 14578 0,'0'0'15,"0"0"-15,0-26 16,0 26-1,0-27-15,0 27 16,-26-26-16,-27 26 16,0 0-1,26 106-15,-52-80 16,0 27-16,26 0 15,0-27 1,0 27-16,26 0 16,1-26-16,26 26 15,26-27 1,1 1-16,26-1 15,26-26-15,1 0 16,-27-26 0,26-80-16,-26 53 15,0 0-15,-27 0 16,-26 0-16,27 0 15,-27 0 1,0 27-16,-27-1 16,27 27-16,0-26 15,0 26 1,0 26-16,0 1 15,0 26-15,0 0 16,0 26-16,0 27 16,0-27-1,27 27-15,-27 0 16,0 26-16,0-26 15,0-27 1,-27 27-16,27-26 16,-53-1-16,-26-26 15,0 53-15,-54-53 16,1-53-1,0 0-15,-1-53 16,28 0 0,-28-27-16,133 80 0,0 0 0</inkml:trace>
          <inkml:trace contextRef="#ctx0" brushRef="#br0" timeOffset="84924">17251 13864 0,'0'0'0,"0"26"16,0-26-16,26 27 16,1 52-16,-27 1 15,26 25 1,27 28-16,-26 25 15,26-25-15,-27 25 16,0-25 0,-26-1-16,0-26 15,0 26-15,0-26 16,-52 0-1,25-27-15,-52 1 16,26-1-16,-80 0 16,28-26-16,-54 0 15,159-53-15,0 0 0,0 0 0</inkml:trace>
          <inkml:trace contextRef="#ctx0" brushRef="#br0" timeOffset="91758">18045 13811 0,'0'-27'15,"0"27"1,26 0-16,-26 0 15,0 0-15,0 27 16,-26-1 0,-1 27-16,-26 53 15,0 0-15,-26 26 16,0 27-1,-1 0-15,1 26 16,26-26-16,0 26 16,27-26-16,26-1 15,26 1 1,27-53-16,0 0 15,26-27-15,-26-26 16,-26-26-16,-27-27 0</inkml:trace>
          <inkml:trace contextRef="#ctx0" brushRef="#br0" timeOffset="92402">18759 14605 0,'0'-27'0,"26"-26"16,-26 0-1,0-26-15,0 0 16,0 26-16,-26-27 15,0 27 1,-27 1-16,0 25 16,-27 27-16,27 27 15,-26-1-15,0 0 16,26 54-1,0-27-15,0 26 16,0 0-16,27-26 16,26 27-1,0-1-15,52-26 16,1-26-16,0-1 15,53-26 1,-53 0-16,26-26 16,27-27-16,-26 0 15,-1-27-15,-53 1 16,27 26-1,-26 0-15,-27 0 16,0 0-16,0 53 16,0-26-1,0 26-15,0 0 16,0 26-16,0 1 15,0 52 1,0 0-16,0 27 16,0 27-16,-27-28 15,27 54-15,0-27 16,-26 1-1,-1-1-15,27-26 16,-26 0-16,26-53 16,0 0-16,0-53 15,0 0-15</inkml:trace>
          <inkml:trace contextRef="#ctx0" brushRef="#br0" timeOffset="92586">19103 15002 0,'0'0'16,"0"0"-16,0 0 16,0 26-1,0 0-15,0 1 16,26-1-16,-26 1 0,0-27 0,0 0 0</inkml:trace>
        </inkml:traceGroup>
        <inkml:traceGroup>
          <inkml:annotationXML>
            <emma:emma xmlns:emma="http://www.w3.org/2003/04/emma" version="1.0">
              <emma:interpretation id="{0ABEADEA-AF7E-48C5-BAD5-9314855B2F41}" emma:medium="tactile" emma:mode="ink">
                <msink:context xmlns:msink="http://schemas.microsoft.com/ink/2010/main" type="inkWord" rotatedBoundingBox="19556,13809 24085,13839 24068,16398 19539,16368"/>
              </emma:interpretation>
            </emma:emma>
          </inkml:annotationXML>
          <inkml:trace contextRef="#ctx0" brushRef="#br0" timeOffset="93170">19950 14684 0,'0'-26'0,"26"-1"16,-26 1-16,0-54 15,0 27 1,0-26-16,-26 26 16,-1 0-16,1 0 15,-27 27-15,26-1 16,-26 27-1,-26 0-15,53 27 16,-27-1-16,26 1 16,1 26-1,26 26-15,0 0 16,0 1-16,53-1 15,-27 27-15,53-27 16,-26 27 0,27 0-16,-27 0 15,0 0-15,-27-27 16,1 0-1,-27 1-15,-27-54 16,1 27-16,-27-53 16,0 0-1,0 0-15,-27-26 16,28-27-16,25-27 15,-26 1 1,53 0-16,0-1 16,27 1-16,-1-27 15,27 27-15,26 26 16,-26-27-1,0 1-15,0 26 16,0 27-16,-53-1 16,0 27-16,0 0 0</inkml:trace>
          <inkml:trace contextRef="#ctx0" brushRef="#br0" timeOffset="93540">20796 14128 0,'0'0'0,"0"0"16,0 27-16,-26-1 16,26 27-1,-27 27-15,27-1 16,-26 53-16,-1-26 15,1 26 1,-27 1-16,0-1 16,0 0-16,27-26 15,-27 0-15,26-27 16,1-26-1,-1 27-15,27-80 16,0 0-16,0 0 0</inkml:trace>
          <inkml:trace contextRef="#ctx0" brushRef="#br0" timeOffset="94036">21167 14419 0,'0'0'16,"0"0"-16,0 0 15,0 0-15,-27 27 16,27-1 0,0 1-16,-26 26 15,-27 0-15,0 0 16,0 0-1,0-1-15,-26-25 16,-1 26-16,1-27 16,0 27-1,-27-26-15,53-1 16,-27-26-16,54 0 15,0 0 1,26 27-16,26-27 16,-26 26-16,26 0 15,1 1-15,26-1 16,-27-26-1,1 27-15,-1-27 16,1 0-16,-1 26 16,-26-26-1,0 27-15,0-27 16,0 0-16,0 0 15,0 0 1,0 0-16,0 0 16,0 0-16,0 0 0,0 0 0</inkml:trace>
          <inkml:trace contextRef="#ctx0" brushRef="#br0" timeOffset="95783">21193 15981 0,'0'0'15,"-26"26"-15,26 0 16,-27-26-16,1 27 15,-1-27-15,1 0 16,26 0 0,0 0-16,0 26 15,0 1-15,26-1 16,-26 1-1,27-27-15,-27 26 16,0-26-16,-27 0 16,1 0-1,26-26-15,-27 26 16,1 0-16,-1 26 15,27-26 1,-26 27-16,0-27 16,-1 26-16,1-26 15,26 27-15,0-1 16,-27-26-1,27 26-15,0 1 16,0-1-16,0-26 16,0 0-1,0-26-15,-26-1 16,26-25-16,-27 25 15,27-26-15,0 27 16,0-1 0,27 1-16,-1 26 15,1-27-15,-27 1 16,26-1-1,1 1-15,-1 0 16,0 26-16,1-27 16,-27 27-1,53-26-15,-53 26 16,53-27-16,-53 54 15,26-1 1,1 27-16,-27-27 0,0-26 0,0 0 0</inkml:trace>
          <inkml:trace contextRef="#ctx0" brushRef="#br0" timeOffset="98365">20823 14128 0,'0'0'0,"0"0"15,0 0 1,0 27-16,-27-1 16,1 27-16,-27 27 15,-26-1 1,-1 0-16,1 1 15,-27-27-15,53 0 16,27-27 0,-1-26-16,54 27 15,-1-27-15,80 0 16,0-27-1,26 27-15,-26-26 16,0 26-16,-27 0 16,-26 0-16,-53 0 15,0 26 1,-27 1-16,-25-1 15,-28 27-15,1-27 16,-27 27 0,27-26-16,26-1 15,26 1-15,1-27 16,52 26-1,1-26-15,-1 27 16,27-27-16,26 26 16,-26-26-16,0 0 15,0 26 1,-53 1-16,0-1 15,-26 1-15,-27 26 16,0 26 0,-53 1-16,27-28 15,-27 1-15,53-26 16,26-1-1,27 1-15,53-1 16,0 1-16,27-1 16,26-26-1,-1 27-15,1-27 16,-26 0-16,-54 26 15,0 0-15,-26 1 16,0-1 0,0-26-16,0 0 0,0 0 0</inkml:trace>
          <inkml:trace contextRef="#ctx0" brushRef="#br0" timeOffset="99007">21325 14737 0,'0'0'16,"0"0"-16,0 26 15,-26 1-15,0 52 16,-1 27-1,-26 0-15,27-27 16,-1 1-16,1-27 16,26-27-1,-27-26-15,27 0 16,0 0-16,0-53 15,27 27 1,-27-54-16,26-26 16,27 1-16,0-1 15,-26 53-15,25 0 16,28 27-1,-54 52-15,27 0 16,-26 1-16,-1 26 16,1 26-1,-27-26-15,0 0 16,0 26-16,-27-52 15,27-1-15,-26 1 16,26-27 0,0-27-16,0 1 15,26-27 1,1-26-16,25-1 15,1-26-15,0 53 16,0 1-16,-26 25 16,26 54-1,-27-1-15,1 0 16,-27 54-16,0-1 15,-27 1 1,27 25-16,-26-25 16,-1-1-16,27-26 15,0 0-15,0-53 0,0 0 0</inkml:trace>
          <inkml:trace contextRef="#ctx0" brushRef="#br0" timeOffset="99293">22331 14367 0,'0'26'0,"0"0"15,0 54-15,-27 26 16,-26 52-1,27 1-15,-27 0 16,0 26-16,0 0 16,27-26-16,-27 26 15,26-26 1,-25-27-16,25 1 15,27-80-15,-26 26 16,26-79-16,0 0 0,0 0 0</inkml:trace>
          <inkml:trace contextRef="#ctx0" brushRef="#br0" timeOffset="99680">22992 14711 0,'-26'-27'0,"-1"27"16,-26-26-16,1 26 16,-28 0-1,27 0-15,-26 26 16,26 27-16,27-27 15,-1 27 1,54 0-16,-1 0 16,0 27-16,27-1 15,27 0-15,-27 1 16,0-1-1,-27-26-15,0 0 16,-26 0-16,-26 0 16,26-27-1,-79 1-15,26-27 16,-27 0-16,-25-53 15,25 26 1,27-26-16,27 27 0,26 26 0</inkml:trace>
          <inkml:trace contextRef="#ctx0" brushRef="#br0" timeOffset="100079">23178 14525 0,'-27'0'0,"27"-26"16,0 26-16,27 0 15,-27 0-15,26 0 16,27 0-1,0 26-15,0 1 16,-27-1-16,1 1 16,-1 26-1,-52-27-15,26 27 16,-53 0-16,26-27 15,-26 1-15,27-1 16,-1 1 0,1-27-16,26 26 15,26 1-15,1-1 16,52-26-1,1 0-15,-1 27 16,53-27-16,-132 0 16,0 0-16,0 0 0</inkml:trace>
          <inkml:trace contextRef="#ctx0" brushRef="#br0" timeOffset="100452">23654 13837 0,'0'0'0,"0"27"15,26-1 1,1 27-16,26 27 16,0 52-16,-1 0 15,28 27 1,-27 0-16,0 26 15,-27-26-15,-26-1 16,-26 1 0,-27 0-16,-27 0 15,-25-54-15,-28 28 16,1-54-1,0 1-15,26-28 0,26-25 16,80-27-16</inkml:trace>
        </inkml:traceGroup>
      </inkml:traceGroup>
    </inkml:traceGroup>
    <inkml:traceGroup>
      <inkml:annotationXML>
        <emma:emma xmlns:emma="http://www.w3.org/2003/04/emma" version="1.0">
          <emma:interpretation id="{E7EEF65A-6A57-4F67-9004-B53C8FAB1E86}" emma:medium="tactile" emma:mode="ink">
            <msink:context xmlns:msink="http://schemas.microsoft.com/ink/2010/main" type="paragraph" rotatedBoundingBox="8777,15479 18165,16302 17998,18209 8610,173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D909C9-770D-4AD3-A53E-B34055627383}" emma:medium="tactile" emma:mode="ink">
              <msink:context xmlns:msink="http://schemas.microsoft.com/ink/2010/main" type="line" rotatedBoundingBox="8777,15479 18165,16302 17998,18209 8610,17387">
                <msink:destinationLink direction="with" ref="{78ED6FCD-BF5F-44B9-BF6D-902282CE148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019FBBA-5D9B-48A3-87C0-A256231EBACC}" emma:medium="tactile" emma:mode="ink">
                <msink:context xmlns:msink="http://schemas.microsoft.com/ink/2010/main" type="inkWord" rotatedBoundingBox="8744,15861 12229,16167 12111,17515 8625,17210"/>
              </emma:interpretation>
            </emma:emma>
          </inkml:annotationXML>
          <inkml:trace contextRef="#ctx0" brushRef="#br0" timeOffset="111943">9551 15954 0,'0'0'15,"0"0"-15,0 0 16,-52-26-16,52 26 15,-53 0-15,0 26 16,-27 1 0,1 25-16,-53 28 15,26-1-15,0 27 16,27 0-1,-1 0-15,27 0 16,53-1-16,0-25 16,53-1-1,27 0-15,25 1 16,-25-27-16,26-27 15,26 1 1,-26-1-16,0-26 16,-27 0-16,0 0 0,-79 0 0,0 0 0</inkml:trace>
          <inkml:trace contextRef="#ctx0" brushRef="#br0" timeOffset="112328">9446 16536 0,'-27'0'16,"27"0"0,0 0-16,27 0 15,-1 0-15,1 0 16,25 27-16,28-27 15,-1 0 1,-26 0-16,27 26 16,-28-26-16,1 0 15,-26 0-15,-27 0 16,0 0-1,0 0-15,0 27 16,-27 25-16,1 1 16,-1 0-1,-25 27-15,-1-1 16,26 0-1,1 1-15,-1-1 16,1-26-16,26 0 16,0-27-16,0-26 0</inkml:trace>
          <inkml:trace contextRef="#ctx0" brushRef="#br0" timeOffset="112835">10425 16166 0,'-27'0'16,"27"26"-16,0-26 15,0 53 1,0 26-16,0 1 15,27 52-15,-54-26 16,27 26-16,0-26 16,-26 0-1,26 0-15,0-27 16,-27-26-16,27-26 15,-26-1 1,26-26-16,0 0 16,0-26-16,0-27 15,0 0-15,0-53 16,26 0-1,-26-26-15,53 26 16,-26-26 0,-1 26-16,27 26 15,0 1-15,-27 26 16,27 27-16,0-27 15,27 26 1,-1 1-16,27 26 16,0-27-16,-1 27 15,1 27 1,-26-27-16,-54 0 0,-26 0 0</inkml:trace>
          <inkml:trace contextRef="#ctx0" brushRef="#br0" timeOffset="113150">10425 16563 0,'0'0'16,"0"0"-16,26 0 16,-26 0-16,0 0 15,53 0 1,-27 0-16,27 0 15,27 0-15,-1-27 16,0 27 0,1 0-16,-1 0 15,1 0-15,-1 0 16,-26 0-16,-27 0 15,-26 0-15</inkml:trace>
          <inkml:trace contextRef="#ctx0" brushRef="#br0" timeOffset="113409">11774 16324 0,'-26'0'16,"52"0"-16,-26 0 15,26 0-15,27 0 16,0 0-16,27 0 15,-1 0 1,0 0-16,-52 0 0,-27 0 0</inkml:trace>
          <inkml:trace contextRef="#ctx0" brushRef="#br0" timeOffset="113606">11748 16536 0,'0'0'15,"26"0"1,0 0-16,27 0 16,27 0-16,26 0 15,-1 0-15,-52 0 16,-53 0-16</inkml:trace>
        </inkml:traceGroup>
        <inkml:traceGroup>
          <inkml:annotationXML>
            <emma:emma xmlns:emma="http://www.w3.org/2003/04/emma" version="1.0">
              <emma:interpretation id="{8B0BA88D-0818-4866-B575-D1A99F52C658}" emma:medium="tactile" emma:mode="ink">
                <msink:context xmlns:msink="http://schemas.microsoft.com/ink/2010/main" type="inkWord" rotatedBoundingBox="13186,15866 18165,16302 17998,18209 13019,17773"/>
              </emma:interpretation>
            </emma:emma>
          </inkml:annotationXML>
          <inkml:trace contextRef="#ctx0" brushRef="#br0" timeOffset="121416">13335 16192 0,'0'0'0,"0"0"16,0 27-16,0-1 15,0 27 1,0 0-16,0 53 16,-53 0-16,27-1 15,-27 28 1,0-1-16,26 0 15,-26 1-15,53-1 16,0 0 0,0-26-16,53-27 15,0-26-15,0 0 16,27-26-1,-1-1-15,0-52 16,27-1-16,-53-26 16,26-26-16,1 0 15,-27-1 1,0-26-16,-27 27 15,1 0-15,-27-1 16,0 27 0,0 0-16,-27 53 15,-26 0-15,0 0 16,27 53-1,-27 0-15,0 27 16,0 25-16,27-25 16,-1-1-16,27 1 15,0-1 1,27 0-16,-27-79 15,0 0-15</inkml:trace>
          <inkml:trace contextRef="#ctx0" brushRef="#br0" timeOffset="121991">14896 16801 0,'0'0'0,"27"-27"15,-27-26 1,0 27-16,0-27 16,-27 0-16,27 0 15,-53 27-15,27 26 16,-27-27-1,0 54-15,0-27 16,0 26-16,0 27 16,27 0-16,26 26 15,0 1 1,26-1-16,1 0 15,-1 27-15,27 0 16,0 26 0,0-26-16,0 0 15,-27 0-15,-26-27 16,0 1-1,0-27-15,-26-27 16,-1 1-16,-52-27 16,26-27-1,-26 1-15,-1-27 16,27 0-16,0-27 15,27 1 1,-1 0-16,54-1 16,-1 1-16,27 0 15,0 26-15,27 0 16,-1-27-1,27 27-15,-27 27 16,-26-1-16,0 1 0,-53 26 0</inkml:trace>
          <inkml:trace contextRef="#ctx0" brushRef="#br0" timeOffset="122632">15505 16219 0,'0'0'15,"0"0"-15,0 0 16,-27 26-1,27 27-15,0 0 16,-26 53-16,-1-27 16,1 53-1,-1 1-15,-26-1 16,27 0-16,-1 27 15,1-27 1,-27 1-16,27-28 16,26 1-16,0-26 15,0-1-15,26-52 16,27-1-1,26 0-15,-26-52 16,53 0-16,-26-27 16,25 0-1,-25-27-15,26-26 16,-54 27-16,28 0 15,-54-1 1,1 1-16,-27 0 16,-27 52-16,27-26 15,-26 27 1,-1 26-16,-26 0 15,1 0-15,-1 53 16,26 0-16,-26 0 16,0 26-1,27 0-15,-1 1 16,1-1-16,0 0 15,26-26 1,0 0-16,0 0 16,0-53-16,26 27 0,-26-27 15</inkml:trace>
          <inkml:trace contextRef="#ctx0" brushRef="#br0" timeOffset="128113">16907 16430 0,'0'0'0,"0"0"16,0 0-16,0 27 15,0 26 1,26 0-16,-26 0 16,27 26-16,-27 0 15,0 27 1,0 0-16,0-27 15,0 54-15,0-28 16,0 1 0,-27 0-16,27 0 15,0-27-15,0-26 16,27 27-1,-27-54-15,0 1 0,0-1 16,0-26-16</inkml:trace>
          <inkml:trace contextRef="#ctx0" brushRef="#br0" timeOffset="129200">16907 16192 0,'0'0'0,"0"0"16,0 0-16,0 27 15,0-54 1,0 27-16,0 0 16,0 0-16,0 0 15,0 27 1,0-27-16,0 0 15,0 0-15,0 0 16,0 0-16,0 0 16,26 26-1,-26 1-15,27-1 16,-27 27-16,26-27 15,1 27 1,-1 27-16,1-1 16,26 0-16,-1 1 15,1-1-15,27 27 16,-27 0-1,26 0-15,-26 0 16,26-1 0,-26-25-16,0-1 15,0 0-15,0 1 16,-27-27-16,1-27 15,-1 1 1,-26 26-16,27-53 16,-27 26-16,26-26 15,-26 0-15,0 0 16,0-26-1,0 26-15,0 0 16,0 0 0,0-27-16,0 1 15,0-1-15,27-26 16,-27 0-16,26 0 15,-26-26 1,27 26-16,-27 0 16,0-26-16,26 26 15,-26 0 1,0-26-16,27 26 15,-1-27-15,-26 27 16,0 1 0,27-1-16,-27 0 15,26 26-15,-26 1 16,0-1-16,0 27 15,0 0 1,0 0-16,0 0 16,0 0-16,0 0 15,0 0 1,0 0-16,0 0 15,0 0-15,0 27 0,0-27 16</inkml:trace>
          <inkml:trace contextRef="#ctx0" brushRef="#br1" timeOffset="3.36296E8">17351 17958 0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1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1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6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3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2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4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9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A0CE8-89D4-4399-A600-23EF9045A56C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F6D3-3397-415A-903E-BB3C63D22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59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57" Type="http://schemas.openxmlformats.org/officeDocument/2006/relationships/tags" Target="../tags/tag58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tags" Target="../tags/tag57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3" Type="http://schemas.openxmlformats.org/officeDocument/2006/relationships/tags" Target="../tags/tag62.xml"/><Relationship Id="rId21" Type="http://schemas.openxmlformats.org/officeDocument/2006/relationships/customXml" Target="../ink/ink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image" Target="../media/image5.jpe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6.emf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customXml" Target="../ink/ink3.xml"/><Relationship Id="rId10" Type="http://schemas.openxmlformats.org/officeDocument/2006/relationships/tags" Target="../tags/tag6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Laws of Motion</a:t>
            </a:r>
          </a:p>
          <a:p>
            <a:endParaRPr lang="en-US" dirty="0"/>
          </a:p>
          <a:p>
            <a:r>
              <a:rPr lang="en-US" dirty="0" smtClean="0"/>
              <a:t>Gravity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322"/>
            <a:ext cx="10515600" cy="4351338"/>
          </a:xfrm>
        </p:spPr>
        <p:txBody>
          <a:bodyPr/>
          <a:lstStyle/>
          <a:p>
            <a:r>
              <a:rPr lang="en-US" dirty="0" smtClean="0"/>
              <a:t>There’s a lot about you that’s attractive!</a:t>
            </a:r>
          </a:p>
          <a:p>
            <a:pPr lvl="1"/>
            <a:r>
              <a:rPr lang="en-US" dirty="0" smtClean="0"/>
              <a:t>At this very moment, you are exerting an attractive force on everything around you</a:t>
            </a:r>
          </a:p>
          <a:p>
            <a:pPr lvl="2"/>
            <a:r>
              <a:rPr lang="en-US" dirty="0" smtClean="0"/>
              <a:t>Your desk, your classmates, even planets millions of kilometers away!</a:t>
            </a:r>
          </a:p>
          <a:p>
            <a:pPr lvl="1"/>
            <a:r>
              <a:rPr lang="en-US" dirty="0" smtClean="0"/>
              <a:t>Anything that has mass is attracted by the force of gravity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963" y="3555999"/>
            <a:ext cx="4061267" cy="30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648200" cy="4689475"/>
          </a:xfrm>
        </p:spPr>
        <p:txBody>
          <a:bodyPr>
            <a:normAutofit/>
          </a:bodyPr>
          <a:lstStyle/>
          <a:p>
            <a:r>
              <a:rPr lang="en-US" dirty="0" smtClean="0"/>
              <a:t>Gravity is an attractive force between any two objects that depends on the mass of the objects and the distance between them</a:t>
            </a:r>
          </a:p>
          <a:p>
            <a:r>
              <a:rPr lang="en-US" b="1" dirty="0" smtClean="0"/>
              <a:t>This force increases as the mass of either object increases or as the objects move closer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712" y="865885"/>
            <a:ext cx="4357688" cy="48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Newton’s Law of Universal Gravitation</a:t>
            </a:r>
          </a:p>
          <a:p>
            <a:pPr lvl="1"/>
            <a:r>
              <a:rPr lang="en-US" dirty="0" smtClean="0"/>
              <a:t>States that the force of attraction between two objects results from their </a:t>
            </a:r>
            <a:r>
              <a:rPr lang="en-US" b="1" dirty="0" smtClean="0"/>
              <a:t>masses</a:t>
            </a:r>
            <a:r>
              <a:rPr lang="en-US" dirty="0" smtClean="0"/>
              <a:t> and the </a:t>
            </a:r>
            <a:r>
              <a:rPr lang="en-US" b="1" dirty="0" smtClean="0"/>
              <a:t>distance</a:t>
            </a:r>
            <a:r>
              <a:rPr lang="en-US" dirty="0" smtClean="0"/>
              <a:t> between the two objects</a:t>
            </a:r>
          </a:p>
          <a:p>
            <a:pPr lvl="1"/>
            <a:r>
              <a:rPr lang="en-US" b="1" dirty="0" smtClean="0"/>
              <a:t>All objects are attracted to one another</a:t>
            </a:r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353593" y="3517900"/>
            <a:ext cx="4291807" cy="3009900"/>
            <a:chOff x="1919287" y="395287"/>
            <a:chExt cx="8353425" cy="60674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1919287" y="395287"/>
              <a:ext cx="8353425" cy="60674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57800" y="4610100"/>
              <a:ext cx="584200" cy="6985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60244" y="4125913"/>
              <a:ext cx="564356" cy="7127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66" name="SMARTInkShape-625"/>
          <p:cNvSpPr/>
          <p:nvPr>
            <p:custDataLst>
              <p:tags r:id="rId1"/>
            </p:custDataLst>
          </p:nvPr>
        </p:nvSpPr>
        <p:spPr>
          <a:xfrm>
            <a:off x="568169" y="2958593"/>
            <a:ext cx="522311" cy="699008"/>
          </a:xfrm>
          <a:custGeom>
            <a:avLst/>
            <a:gdLst/>
            <a:ahLst/>
            <a:cxnLst/>
            <a:rect l="0" t="0" r="0" b="0"/>
            <a:pathLst>
              <a:path w="522311" h="699008">
                <a:moveTo>
                  <a:pt x="308131" y="670432"/>
                </a:moveTo>
                <a:lnTo>
                  <a:pt x="308131" y="670432"/>
                </a:lnTo>
                <a:lnTo>
                  <a:pt x="308131" y="679841"/>
                </a:lnTo>
                <a:lnTo>
                  <a:pt x="299930" y="679947"/>
                </a:lnTo>
                <a:lnTo>
                  <a:pt x="299489" y="678892"/>
                </a:lnTo>
                <a:lnTo>
                  <a:pt x="293584" y="639253"/>
                </a:lnTo>
                <a:lnTo>
                  <a:pt x="282366" y="593522"/>
                </a:lnTo>
                <a:lnTo>
                  <a:pt x="276219" y="561108"/>
                </a:lnTo>
                <a:lnTo>
                  <a:pt x="267137" y="528358"/>
                </a:lnTo>
                <a:lnTo>
                  <a:pt x="257103" y="494046"/>
                </a:lnTo>
                <a:lnTo>
                  <a:pt x="249116" y="454102"/>
                </a:lnTo>
                <a:lnTo>
                  <a:pt x="239216" y="414477"/>
                </a:lnTo>
                <a:lnTo>
                  <a:pt x="226702" y="373583"/>
                </a:lnTo>
                <a:lnTo>
                  <a:pt x="210557" y="327185"/>
                </a:lnTo>
                <a:lnTo>
                  <a:pt x="198443" y="281164"/>
                </a:lnTo>
                <a:lnTo>
                  <a:pt x="188472" y="237074"/>
                </a:lnTo>
                <a:lnTo>
                  <a:pt x="176985" y="196312"/>
                </a:lnTo>
                <a:lnTo>
                  <a:pt x="164825" y="159851"/>
                </a:lnTo>
                <a:lnTo>
                  <a:pt x="153423" y="126007"/>
                </a:lnTo>
                <a:lnTo>
                  <a:pt x="141054" y="79320"/>
                </a:lnTo>
                <a:lnTo>
                  <a:pt x="129628" y="45496"/>
                </a:lnTo>
                <a:lnTo>
                  <a:pt x="111358" y="12821"/>
                </a:lnTo>
                <a:lnTo>
                  <a:pt x="108748" y="0"/>
                </a:lnTo>
                <a:lnTo>
                  <a:pt x="108534" y="169"/>
                </a:lnTo>
                <a:lnTo>
                  <a:pt x="108191" y="8045"/>
                </a:lnTo>
                <a:lnTo>
                  <a:pt x="126427" y="49382"/>
                </a:lnTo>
                <a:lnTo>
                  <a:pt x="138699" y="84368"/>
                </a:lnTo>
                <a:lnTo>
                  <a:pt x="164208" y="126602"/>
                </a:lnTo>
                <a:lnTo>
                  <a:pt x="193520" y="172629"/>
                </a:lnTo>
                <a:lnTo>
                  <a:pt x="227370" y="219781"/>
                </a:lnTo>
                <a:lnTo>
                  <a:pt x="264211" y="262210"/>
                </a:lnTo>
                <a:lnTo>
                  <a:pt x="301938" y="301592"/>
                </a:lnTo>
                <a:lnTo>
                  <a:pt x="339928" y="335016"/>
                </a:lnTo>
                <a:lnTo>
                  <a:pt x="383051" y="359971"/>
                </a:lnTo>
                <a:lnTo>
                  <a:pt x="429822" y="387366"/>
                </a:lnTo>
                <a:lnTo>
                  <a:pt x="469634" y="410338"/>
                </a:lnTo>
                <a:lnTo>
                  <a:pt x="515843" y="430939"/>
                </a:lnTo>
                <a:lnTo>
                  <a:pt x="522310" y="431902"/>
                </a:lnTo>
                <a:lnTo>
                  <a:pt x="520444" y="432127"/>
                </a:lnTo>
                <a:lnTo>
                  <a:pt x="513443" y="432254"/>
                </a:lnTo>
                <a:lnTo>
                  <a:pt x="467309" y="422603"/>
                </a:lnTo>
                <a:lnTo>
                  <a:pt x="431260" y="416497"/>
                </a:lnTo>
                <a:lnTo>
                  <a:pt x="398838" y="414697"/>
                </a:lnTo>
                <a:lnTo>
                  <a:pt x="363262" y="411075"/>
                </a:lnTo>
                <a:lnTo>
                  <a:pt x="326284" y="406995"/>
                </a:lnTo>
                <a:lnTo>
                  <a:pt x="288682" y="405182"/>
                </a:lnTo>
                <a:lnTo>
                  <a:pt x="250804" y="404377"/>
                </a:lnTo>
                <a:lnTo>
                  <a:pt x="211744" y="404018"/>
                </a:lnTo>
                <a:lnTo>
                  <a:pt x="169690" y="403859"/>
                </a:lnTo>
                <a:lnTo>
                  <a:pt x="131949" y="403789"/>
                </a:lnTo>
                <a:lnTo>
                  <a:pt x="98594" y="404815"/>
                </a:lnTo>
                <a:lnTo>
                  <a:pt x="57075" y="410285"/>
                </a:lnTo>
                <a:lnTo>
                  <a:pt x="14250" y="412866"/>
                </a:lnTo>
                <a:lnTo>
                  <a:pt x="5362" y="410261"/>
                </a:lnTo>
                <a:lnTo>
                  <a:pt x="1510" y="408084"/>
                </a:lnTo>
                <a:lnTo>
                  <a:pt x="0" y="406633"/>
                </a:lnTo>
                <a:lnTo>
                  <a:pt x="52" y="405666"/>
                </a:lnTo>
                <a:lnTo>
                  <a:pt x="1145" y="405021"/>
                </a:lnTo>
                <a:lnTo>
                  <a:pt x="46088" y="390599"/>
                </a:lnTo>
                <a:lnTo>
                  <a:pt x="83733" y="374088"/>
                </a:lnTo>
                <a:lnTo>
                  <a:pt x="128401" y="352968"/>
                </a:lnTo>
                <a:lnTo>
                  <a:pt x="160518" y="335662"/>
                </a:lnTo>
                <a:lnTo>
                  <a:pt x="195958" y="317387"/>
                </a:lnTo>
                <a:lnTo>
                  <a:pt x="232877" y="295859"/>
                </a:lnTo>
                <a:lnTo>
                  <a:pt x="269393" y="273238"/>
                </a:lnTo>
                <a:lnTo>
                  <a:pt x="303261" y="252601"/>
                </a:lnTo>
                <a:lnTo>
                  <a:pt x="335953" y="232846"/>
                </a:lnTo>
                <a:lnTo>
                  <a:pt x="381286" y="206696"/>
                </a:lnTo>
                <a:lnTo>
                  <a:pt x="418706" y="185543"/>
                </a:lnTo>
                <a:lnTo>
                  <a:pt x="459795" y="159432"/>
                </a:lnTo>
                <a:lnTo>
                  <a:pt x="484335" y="142554"/>
                </a:lnTo>
                <a:lnTo>
                  <a:pt x="500157" y="137610"/>
                </a:lnTo>
                <a:lnTo>
                  <a:pt x="502824" y="135300"/>
                </a:lnTo>
                <a:lnTo>
                  <a:pt x="507844" y="127963"/>
                </a:lnTo>
                <a:lnTo>
                  <a:pt x="508129" y="135748"/>
                </a:lnTo>
                <a:lnTo>
                  <a:pt x="490849" y="177054"/>
                </a:lnTo>
                <a:lnTo>
                  <a:pt x="469146" y="219256"/>
                </a:lnTo>
                <a:lnTo>
                  <a:pt x="450736" y="262642"/>
                </a:lnTo>
                <a:lnTo>
                  <a:pt x="429054" y="309011"/>
                </a:lnTo>
                <a:lnTo>
                  <a:pt x="405343" y="356264"/>
                </a:lnTo>
                <a:lnTo>
                  <a:pt x="390495" y="388985"/>
                </a:lnTo>
                <a:lnTo>
                  <a:pt x="373312" y="424694"/>
                </a:lnTo>
                <a:lnTo>
                  <a:pt x="355092" y="458909"/>
                </a:lnTo>
                <a:lnTo>
                  <a:pt x="337469" y="492814"/>
                </a:lnTo>
                <a:lnTo>
                  <a:pt x="322581" y="529049"/>
                </a:lnTo>
                <a:lnTo>
                  <a:pt x="302300" y="575036"/>
                </a:lnTo>
                <a:lnTo>
                  <a:pt x="287941" y="615473"/>
                </a:lnTo>
                <a:lnTo>
                  <a:pt x="273608" y="657341"/>
                </a:lnTo>
                <a:lnTo>
                  <a:pt x="250981" y="6990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0" name="SMARTInkShape-Group150"/>
          <p:cNvGrpSpPr/>
          <p:nvPr/>
        </p:nvGrpSpPr>
        <p:grpSpPr>
          <a:xfrm>
            <a:off x="7219950" y="4267200"/>
            <a:ext cx="514351" cy="390526"/>
            <a:chOff x="7219950" y="4267200"/>
            <a:chExt cx="514351" cy="390526"/>
          </a:xfrm>
        </p:grpSpPr>
        <p:sp>
          <p:nvSpPr>
            <p:cNvPr id="267" name="SMARTInkShape-626"/>
            <p:cNvSpPr/>
            <p:nvPr>
              <p:custDataLst>
                <p:tags r:id="rId55"/>
              </p:custDataLst>
            </p:nvPr>
          </p:nvSpPr>
          <p:spPr>
            <a:xfrm>
              <a:off x="7219950" y="42672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27"/>
            <p:cNvSpPr/>
            <p:nvPr>
              <p:custDataLst>
                <p:tags r:id="rId56"/>
              </p:custDataLst>
            </p:nvPr>
          </p:nvSpPr>
          <p:spPr>
            <a:xfrm>
              <a:off x="7353300" y="4336930"/>
              <a:ext cx="381001" cy="320796"/>
            </a:xfrm>
            <a:custGeom>
              <a:avLst/>
              <a:gdLst/>
              <a:ahLst/>
              <a:cxnLst/>
              <a:rect l="0" t="0" r="0" b="0"/>
              <a:pathLst>
                <a:path w="381001" h="320796">
                  <a:moveTo>
                    <a:pt x="0" y="54095"/>
                  </a:moveTo>
                  <a:lnTo>
                    <a:pt x="0" y="54095"/>
                  </a:lnTo>
                  <a:lnTo>
                    <a:pt x="0" y="59151"/>
                  </a:lnTo>
                  <a:lnTo>
                    <a:pt x="2822" y="64456"/>
                  </a:lnTo>
                  <a:lnTo>
                    <a:pt x="29659" y="106288"/>
                  </a:lnTo>
                  <a:lnTo>
                    <a:pt x="49133" y="153422"/>
                  </a:lnTo>
                  <a:lnTo>
                    <a:pt x="69717" y="195894"/>
                  </a:lnTo>
                  <a:lnTo>
                    <a:pt x="88464" y="239397"/>
                  </a:lnTo>
                  <a:lnTo>
                    <a:pt x="102856" y="274286"/>
                  </a:lnTo>
                  <a:lnTo>
                    <a:pt x="104606" y="290158"/>
                  </a:lnTo>
                  <a:lnTo>
                    <a:pt x="104760" y="278781"/>
                  </a:lnTo>
                  <a:lnTo>
                    <a:pt x="95073" y="232343"/>
                  </a:lnTo>
                  <a:lnTo>
                    <a:pt x="85063" y="186279"/>
                  </a:lnTo>
                  <a:lnTo>
                    <a:pt x="78826" y="146177"/>
                  </a:lnTo>
                  <a:lnTo>
                    <a:pt x="79801" y="103604"/>
                  </a:lnTo>
                  <a:lnTo>
                    <a:pt x="85209" y="78216"/>
                  </a:lnTo>
                  <a:lnTo>
                    <a:pt x="105927" y="36046"/>
                  </a:lnTo>
                  <a:lnTo>
                    <a:pt x="119045" y="18557"/>
                  </a:lnTo>
                  <a:lnTo>
                    <a:pt x="135459" y="7256"/>
                  </a:lnTo>
                  <a:lnTo>
                    <a:pt x="157494" y="0"/>
                  </a:lnTo>
                  <a:lnTo>
                    <a:pt x="182484" y="2907"/>
                  </a:lnTo>
                  <a:lnTo>
                    <a:pt x="209997" y="10471"/>
                  </a:lnTo>
                  <a:lnTo>
                    <a:pt x="238258" y="29528"/>
                  </a:lnTo>
                  <a:lnTo>
                    <a:pt x="268647" y="65470"/>
                  </a:lnTo>
                  <a:lnTo>
                    <a:pt x="288561" y="101093"/>
                  </a:lnTo>
                  <a:lnTo>
                    <a:pt x="308926" y="143632"/>
                  </a:lnTo>
                  <a:lnTo>
                    <a:pt x="332480" y="183518"/>
                  </a:lnTo>
                  <a:lnTo>
                    <a:pt x="347104" y="221089"/>
                  </a:lnTo>
                  <a:lnTo>
                    <a:pt x="364843" y="267527"/>
                  </a:lnTo>
                  <a:lnTo>
                    <a:pt x="373424" y="298598"/>
                  </a:lnTo>
                  <a:lnTo>
                    <a:pt x="377633" y="306697"/>
                  </a:lnTo>
                  <a:lnTo>
                    <a:pt x="381000" y="320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28"/>
            <p:cNvSpPr/>
            <p:nvPr>
              <p:custDataLst>
                <p:tags r:id="rId57"/>
              </p:custDataLst>
            </p:nvPr>
          </p:nvSpPr>
          <p:spPr>
            <a:xfrm>
              <a:off x="7229475" y="4457700"/>
              <a:ext cx="57151" cy="114301"/>
            </a:xfrm>
            <a:custGeom>
              <a:avLst/>
              <a:gdLst/>
              <a:ahLst/>
              <a:cxnLst/>
              <a:rect l="0" t="0" r="0" b="0"/>
              <a:pathLst>
                <a:path w="57151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7539" y="22120"/>
                  </a:lnTo>
                  <a:lnTo>
                    <a:pt x="11759" y="39010"/>
                  </a:lnTo>
                  <a:lnTo>
                    <a:pt x="17926" y="51204"/>
                  </a:lnTo>
                  <a:lnTo>
                    <a:pt x="45138" y="92716"/>
                  </a:lnTo>
                  <a:lnTo>
                    <a:pt x="571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151"/>
          <p:cNvGrpSpPr/>
          <p:nvPr/>
        </p:nvGrpSpPr>
        <p:grpSpPr>
          <a:xfrm>
            <a:off x="9715662" y="3609975"/>
            <a:ext cx="1950576" cy="594562"/>
            <a:chOff x="9715662" y="3609975"/>
            <a:chExt cx="1950576" cy="594562"/>
          </a:xfrm>
        </p:grpSpPr>
        <p:sp>
          <p:nvSpPr>
            <p:cNvPr id="271" name="SMARTInkShape-629"/>
            <p:cNvSpPr/>
            <p:nvPr>
              <p:custDataLst>
                <p:tags r:id="rId47"/>
              </p:custDataLst>
            </p:nvPr>
          </p:nvSpPr>
          <p:spPr>
            <a:xfrm>
              <a:off x="10229850" y="37242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9409" y="11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30"/>
            <p:cNvSpPr/>
            <p:nvPr>
              <p:custDataLst>
                <p:tags r:id="rId48"/>
              </p:custDataLst>
            </p:nvPr>
          </p:nvSpPr>
          <p:spPr>
            <a:xfrm>
              <a:off x="10277475" y="3905250"/>
              <a:ext cx="75649" cy="299287"/>
            </a:xfrm>
            <a:custGeom>
              <a:avLst/>
              <a:gdLst/>
              <a:ahLst/>
              <a:cxnLst/>
              <a:rect l="0" t="0" r="0" b="0"/>
              <a:pathLst>
                <a:path w="75649" h="299287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31398" y="10361"/>
                  </a:lnTo>
                  <a:lnTo>
                    <a:pt x="33632" y="13257"/>
                  </a:lnTo>
                  <a:lnTo>
                    <a:pt x="36116" y="22120"/>
                  </a:lnTo>
                  <a:lnTo>
                    <a:pt x="48287" y="67781"/>
                  </a:lnTo>
                  <a:lnTo>
                    <a:pt x="63587" y="114446"/>
                  </a:lnTo>
                  <a:lnTo>
                    <a:pt x="73397" y="155251"/>
                  </a:lnTo>
                  <a:lnTo>
                    <a:pt x="75648" y="198706"/>
                  </a:lnTo>
                  <a:lnTo>
                    <a:pt x="75033" y="237865"/>
                  </a:lnTo>
                  <a:lnTo>
                    <a:pt x="68563" y="264506"/>
                  </a:lnTo>
                  <a:lnTo>
                    <a:pt x="62929" y="275603"/>
                  </a:lnTo>
                  <a:lnTo>
                    <a:pt x="48749" y="287800"/>
                  </a:lnTo>
                  <a:lnTo>
                    <a:pt x="31142" y="298116"/>
                  </a:lnTo>
                  <a:lnTo>
                    <a:pt x="26053" y="299286"/>
                  </a:lnTo>
                  <a:lnTo>
                    <a:pt x="21602" y="299008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31"/>
            <p:cNvSpPr/>
            <p:nvPr>
              <p:custDataLst>
                <p:tags r:id="rId49"/>
              </p:custDataLst>
            </p:nvPr>
          </p:nvSpPr>
          <p:spPr>
            <a:xfrm>
              <a:off x="9715662" y="3717241"/>
              <a:ext cx="224593" cy="277536"/>
            </a:xfrm>
            <a:custGeom>
              <a:avLst/>
              <a:gdLst/>
              <a:ahLst/>
              <a:cxnLst/>
              <a:rect l="0" t="0" r="0" b="0"/>
              <a:pathLst>
                <a:path w="224593" h="277536">
                  <a:moveTo>
                    <a:pt x="85563" y="16559"/>
                  </a:moveTo>
                  <a:lnTo>
                    <a:pt x="85563" y="16559"/>
                  </a:lnTo>
                  <a:lnTo>
                    <a:pt x="80506" y="16559"/>
                  </a:lnTo>
                  <a:lnTo>
                    <a:pt x="75202" y="19381"/>
                  </a:lnTo>
                  <a:lnTo>
                    <a:pt x="69316" y="23105"/>
                  </a:lnTo>
                  <a:lnTo>
                    <a:pt x="63172" y="24760"/>
                  </a:lnTo>
                  <a:lnTo>
                    <a:pt x="56915" y="31140"/>
                  </a:lnTo>
                  <a:lnTo>
                    <a:pt x="34759" y="62629"/>
                  </a:lnTo>
                  <a:lnTo>
                    <a:pt x="26426" y="103334"/>
                  </a:lnTo>
                  <a:lnTo>
                    <a:pt x="12277" y="150047"/>
                  </a:lnTo>
                  <a:lnTo>
                    <a:pt x="1686" y="197552"/>
                  </a:lnTo>
                  <a:lnTo>
                    <a:pt x="0" y="241428"/>
                  </a:lnTo>
                  <a:lnTo>
                    <a:pt x="2732" y="251614"/>
                  </a:lnTo>
                  <a:lnTo>
                    <a:pt x="4942" y="255813"/>
                  </a:lnTo>
                  <a:lnTo>
                    <a:pt x="13043" y="263299"/>
                  </a:lnTo>
                  <a:lnTo>
                    <a:pt x="35490" y="276730"/>
                  </a:lnTo>
                  <a:lnTo>
                    <a:pt x="50609" y="277535"/>
                  </a:lnTo>
                  <a:lnTo>
                    <a:pt x="95502" y="266630"/>
                  </a:lnTo>
                  <a:lnTo>
                    <a:pt x="124844" y="255519"/>
                  </a:lnTo>
                  <a:lnTo>
                    <a:pt x="166504" y="227215"/>
                  </a:lnTo>
                  <a:lnTo>
                    <a:pt x="181862" y="211784"/>
                  </a:lnTo>
                  <a:lnTo>
                    <a:pt x="208967" y="170206"/>
                  </a:lnTo>
                  <a:lnTo>
                    <a:pt x="219784" y="149405"/>
                  </a:lnTo>
                  <a:lnTo>
                    <a:pt x="224592" y="126049"/>
                  </a:lnTo>
                  <a:lnTo>
                    <a:pt x="222241" y="94156"/>
                  </a:lnTo>
                  <a:lnTo>
                    <a:pt x="214842" y="64598"/>
                  </a:lnTo>
                  <a:lnTo>
                    <a:pt x="203348" y="48140"/>
                  </a:lnTo>
                  <a:lnTo>
                    <a:pt x="162026" y="14838"/>
                  </a:lnTo>
                  <a:lnTo>
                    <a:pt x="139498" y="3114"/>
                  </a:lnTo>
                  <a:lnTo>
                    <a:pt x="122234" y="0"/>
                  </a:lnTo>
                  <a:lnTo>
                    <a:pt x="94665" y="3304"/>
                  </a:lnTo>
                  <a:lnTo>
                    <a:pt x="71444" y="16042"/>
                  </a:lnTo>
                  <a:lnTo>
                    <a:pt x="36799" y="46661"/>
                  </a:lnTo>
                  <a:lnTo>
                    <a:pt x="18888" y="7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32"/>
            <p:cNvSpPr/>
            <p:nvPr>
              <p:custDataLst>
                <p:tags r:id="rId50"/>
              </p:custDataLst>
            </p:nvPr>
          </p:nvSpPr>
          <p:spPr>
            <a:xfrm>
              <a:off x="10754392" y="3783737"/>
              <a:ext cx="323184" cy="299770"/>
            </a:xfrm>
            <a:custGeom>
              <a:avLst/>
              <a:gdLst/>
              <a:ahLst/>
              <a:cxnLst/>
              <a:rect l="0" t="0" r="0" b="0"/>
              <a:pathLst>
                <a:path w="323184" h="299770">
                  <a:moveTo>
                    <a:pt x="275558" y="54838"/>
                  </a:moveTo>
                  <a:lnTo>
                    <a:pt x="275558" y="54838"/>
                  </a:lnTo>
                  <a:lnTo>
                    <a:pt x="275558" y="41581"/>
                  </a:lnTo>
                  <a:lnTo>
                    <a:pt x="272736" y="35540"/>
                  </a:lnTo>
                  <a:lnTo>
                    <a:pt x="262301" y="23039"/>
                  </a:lnTo>
                  <a:lnTo>
                    <a:pt x="241386" y="10378"/>
                  </a:lnTo>
                  <a:lnTo>
                    <a:pt x="216750" y="1919"/>
                  </a:lnTo>
                  <a:lnTo>
                    <a:pt x="188283" y="0"/>
                  </a:lnTo>
                  <a:lnTo>
                    <a:pt x="144098" y="8297"/>
                  </a:lnTo>
                  <a:lnTo>
                    <a:pt x="123997" y="16161"/>
                  </a:lnTo>
                  <a:lnTo>
                    <a:pt x="82402" y="44258"/>
                  </a:lnTo>
                  <a:lnTo>
                    <a:pt x="38790" y="75561"/>
                  </a:lnTo>
                  <a:lnTo>
                    <a:pt x="24631" y="96504"/>
                  </a:lnTo>
                  <a:lnTo>
                    <a:pt x="6917" y="139386"/>
                  </a:lnTo>
                  <a:lnTo>
                    <a:pt x="832" y="184977"/>
                  </a:lnTo>
                  <a:lnTo>
                    <a:pt x="0" y="205811"/>
                  </a:lnTo>
                  <a:lnTo>
                    <a:pt x="5274" y="225654"/>
                  </a:lnTo>
                  <a:lnTo>
                    <a:pt x="20143" y="251853"/>
                  </a:lnTo>
                  <a:lnTo>
                    <a:pt x="33982" y="266225"/>
                  </a:lnTo>
                  <a:lnTo>
                    <a:pt x="66633" y="285158"/>
                  </a:lnTo>
                  <a:lnTo>
                    <a:pt x="108291" y="296883"/>
                  </a:lnTo>
                  <a:lnTo>
                    <a:pt x="148973" y="299769"/>
                  </a:lnTo>
                  <a:lnTo>
                    <a:pt x="193013" y="294392"/>
                  </a:lnTo>
                  <a:lnTo>
                    <a:pt x="233344" y="285037"/>
                  </a:lnTo>
                  <a:lnTo>
                    <a:pt x="271047" y="269330"/>
                  </a:lnTo>
                  <a:lnTo>
                    <a:pt x="323183" y="235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33"/>
            <p:cNvSpPr/>
            <p:nvPr>
              <p:custDataLst>
                <p:tags r:id="rId51"/>
              </p:custDataLst>
            </p:nvPr>
          </p:nvSpPr>
          <p:spPr>
            <a:xfrm>
              <a:off x="10455322" y="3735882"/>
              <a:ext cx="336504" cy="368670"/>
            </a:xfrm>
            <a:custGeom>
              <a:avLst/>
              <a:gdLst/>
              <a:ahLst/>
              <a:cxnLst/>
              <a:rect l="0" t="0" r="0" b="0"/>
              <a:pathLst>
                <a:path w="336504" h="368670">
                  <a:moveTo>
                    <a:pt x="12653" y="178893"/>
                  </a:moveTo>
                  <a:lnTo>
                    <a:pt x="12653" y="178893"/>
                  </a:lnTo>
                  <a:lnTo>
                    <a:pt x="7165" y="178893"/>
                  </a:lnTo>
                  <a:lnTo>
                    <a:pt x="9507" y="178893"/>
                  </a:lnTo>
                  <a:lnTo>
                    <a:pt x="10557" y="177835"/>
                  </a:lnTo>
                  <a:lnTo>
                    <a:pt x="12376" y="170692"/>
                  </a:lnTo>
                  <a:lnTo>
                    <a:pt x="17628" y="164704"/>
                  </a:lnTo>
                  <a:lnTo>
                    <a:pt x="22978" y="162003"/>
                  </a:lnTo>
                  <a:lnTo>
                    <a:pt x="62021" y="152493"/>
                  </a:lnTo>
                  <a:lnTo>
                    <a:pt x="108133" y="144059"/>
                  </a:lnTo>
                  <a:lnTo>
                    <a:pt x="155558" y="136167"/>
                  </a:lnTo>
                  <a:lnTo>
                    <a:pt x="200336" y="131913"/>
                  </a:lnTo>
                  <a:lnTo>
                    <a:pt x="233474" y="130294"/>
                  </a:lnTo>
                  <a:lnTo>
                    <a:pt x="242382" y="126249"/>
                  </a:lnTo>
                  <a:lnTo>
                    <a:pt x="245181" y="123689"/>
                  </a:lnTo>
                  <a:lnTo>
                    <a:pt x="248290" y="118022"/>
                  </a:lnTo>
                  <a:lnTo>
                    <a:pt x="248060" y="115029"/>
                  </a:lnTo>
                  <a:lnTo>
                    <a:pt x="237302" y="94413"/>
                  </a:lnTo>
                  <a:lnTo>
                    <a:pt x="195293" y="47344"/>
                  </a:lnTo>
                  <a:lnTo>
                    <a:pt x="170046" y="24105"/>
                  </a:lnTo>
                  <a:lnTo>
                    <a:pt x="145719" y="12850"/>
                  </a:lnTo>
                  <a:lnTo>
                    <a:pt x="98548" y="221"/>
                  </a:lnTo>
                  <a:lnTo>
                    <a:pt x="86811" y="0"/>
                  </a:lnTo>
                  <a:lnTo>
                    <a:pt x="62140" y="11310"/>
                  </a:lnTo>
                  <a:lnTo>
                    <a:pt x="44014" y="25405"/>
                  </a:lnTo>
                  <a:lnTo>
                    <a:pt x="30294" y="48043"/>
                  </a:lnTo>
                  <a:lnTo>
                    <a:pt x="12887" y="93497"/>
                  </a:lnTo>
                  <a:lnTo>
                    <a:pt x="0" y="136389"/>
                  </a:lnTo>
                  <a:lnTo>
                    <a:pt x="1413" y="179082"/>
                  </a:lnTo>
                  <a:lnTo>
                    <a:pt x="4736" y="213756"/>
                  </a:lnTo>
                  <a:lnTo>
                    <a:pt x="23750" y="254454"/>
                  </a:lnTo>
                  <a:lnTo>
                    <a:pt x="47890" y="288010"/>
                  </a:lnTo>
                  <a:lnTo>
                    <a:pt x="81702" y="315021"/>
                  </a:lnTo>
                  <a:lnTo>
                    <a:pt x="128048" y="340740"/>
                  </a:lnTo>
                  <a:lnTo>
                    <a:pt x="168200" y="357023"/>
                  </a:lnTo>
                  <a:lnTo>
                    <a:pt x="210788" y="365727"/>
                  </a:lnTo>
                  <a:lnTo>
                    <a:pt x="258049" y="368669"/>
                  </a:lnTo>
                  <a:lnTo>
                    <a:pt x="297958" y="361646"/>
                  </a:lnTo>
                  <a:lnTo>
                    <a:pt x="336503" y="350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34"/>
            <p:cNvSpPr/>
            <p:nvPr>
              <p:custDataLst>
                <p:tags r:id="rId52"/>
              </p:custDataLst>
            </p:nvPr>
          </p:nvSpPr>
          <p:spPr>
            <a:xfrm>
              <a:off x="9944100" y="3609975"/>
              <a:ext cx="318271" cy="532260"/>
            </a:xfrm>
            <a:custGeom>
              <a:avLst/>
              <a:gdLst/>
              <a:ahLst/>
              <a:cxnLst/>
              <a:rect l="0" t="0" r="0" b="0"/>
              <a:pathLst>
                <a:path w="318271" h="532260">
                  <a:moveTo>
                    <a:pt x="57150" y="0"/>
                  </a:moveTo>
                  <a:lnTo>
                    <a:pt x="57150" y="0"/>
                  </a:lnTo>
                  <a:lnTo>
                    <a:pt x="52093" y="5056"/>
                  </a:lnTo>
                  <a:lnTo>
                    <a:pt x="49611" y="10361"/>
                  </a:lnTo>
                  <a:lnTo>
                    <a:pt x="48017" y="27447"/>
                  </a:lnTo>
                  <a:lnTo>
                    <a:pt x="55215" y="70603"/>
                  </a:lnTo>
                  <a:lnTo>
                    <a:pt x="59399" y="105939"/>
                  </a:lnTo>
                  <a:lnTo>
                    <a:pt x="67342" y="146042"/>
                  </a:lnTo>
                  <a:lnTo>
                    <a:pt x="73575" y="188616"/>
                  </a:lnTo>
                  <a:lnTo>
                    <a:pt x="75422" y="230864"/>
                  </a:lnTo>
                  <a:lnTo>
                    <a:pt x="75970" y="274074"/>
                  </a:lnTo>
                  <a:lnTo>
                    <a:pt x="76132" y="313688"/>
                  </a:lnTo>
                  <a:lnTo>
                    <a:pt x="76186" y="354886"/>
                  </a:lnTo>
                  <a:lnTo>
                    <a:pt x="76198" y="399678"/>
                  </a:lnTo>
                  <a:lnTo>
                    <a:pt x="76200" y="409318"/>
                  </a:lnTo>
                  <a:lnTo>
                    <a:pt x="76200" y="369545"/>
                  </a:lnTo>
                  <a:lnTo>
                    <a:pt x="79023" y="342328"/>
                  </a:lnTo>
                  <a:lnTo>
                    <a:pt x="84402" y="299631"/>
                  </a:lnTo>
                  <a:lnTo>
                    <a:pt x="93067" y="258035"/>
                  </a:lnTo>
                  <a:lnTo>
                    <a:pt x="102952" y="229913"/>
                  </a:lnTo>
                  <a:lnTo>
                    <a:pt x="113137" y="214720"/>
                  </a:lnTo>
                  <a:lnTo>
                    <a:pt x="127543" y="203734"/>
                  </a:lnTo>
                  <a:lnTo>
                    <a:pt x="165393" y="185697"/>
                  </a:lnTo>
                  <a:lnTo>
                    <a:pt x="182517" y="183074"/>
                  </a:lnTo>
                  <a:lnTo>
                    <a:pt x="204950" y="186653"/>
                  </a:lnTo>
                  <a:lnTo>
                    <a:pt x="238040" y="204949"/>
                  </a:lnTo>
                  <a:lnTo>
                    <a:pt x="259384" y="224885"/>
                  </a:lnTo>
                  <a:lnTo>
                    <a:pt x="285559" y="268475"/>
                  </a:lnTo>
                  <a:lnTo>
                    <a:pt x="306056" y="312794"/>
                  </a:lnTo>
                  <a:lnTo>
                    <a:pt x="313750" y="359727"/>
                  </a:lnTo>
                  <a:lnTo>
                    <a:pt x="318270" y="396099"/>
                  </a:lnTo>
                  <a:lnTo>
                    <a:pt x="305267" y="440192"/>
                  </a:lnTo>
                  <a:lnTo>
                    <a:pt x="297599" y="462341"/>
                  </a:lnTo>
                  <a:lnTo>
                    <a:pt x="287136" y="479240"/>
                  </a:lnTo>
                  <a:lnTo>
                    <a:pt x="264289" y="500655"/>
                  </a:lnTo>
                  <a:lnTo>
                    <a:pt x="232355" y="520405"/>
                  </a:lnTo>
                  <a:lnTo>
                    <a:pt x="196081" y="529550"/>
                  </a:lnTo>
                  <a:lnTo>
                    <a:pt x="158522" y="532259"/>
                  </a:lnTo>
                  <a:lnTo>
                    <a:pt x="120582" y="528006"/>
                  </a:lnTo>
                  <a:lnTo>
                    <a:pt x="82530" y="520042"/>
                  </a:lnTo>
                  <a:lnTo>
                    <a:pt x="49501" y="505924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635"/>
            <p:cNvSpPr/>
            <p:nvPr>
              <p:custDataLst>
                <p:tags r:id="rId53"/>
              </p:custDataLst>
            </p:nvPr>
          </p:nvSpPr>
          <p:spPr>
            <a:xfrm>
              <a:off x="11172825" y="3724275"/>
              <a:ext cx="38101" cy="476251"/>
            </a:xfrm>
            <a:custGeom>
              <a:avLst/>
              <a:gdLst/>
              <a:ahLst/>
              <a:cxnLst/>
              <a:rect l="0" t="0" r="0" b="0"/>
              <a:pathLst>
                <a:path w="38101" h="476251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6546" y="83260"/>
                  </a:lnTo>
                  <a:lnTo>
                    <a:pt x="11759" y="128982"/>
                  </a:lnTo>
                  <a:lnTo>
                    <a:pt x="19712" y="170156"/>
                  </a:lnTo>
                  <a:lnTo>
                    <a:pt x="25949" y="211989"/>
                  </a:lnTo>
                  <a:lnTo>
                    <a:pt x="30619" y="257897"/>
                  </a:lnTo>
                  <a:lnTo>
                    <a:pt x="35883" y="305014"/>
                  </a:lnTo>
                  <a:lnTo>
                    <a:pt x="37443" y="349666"/>
                  </a:lnTo>
                  <a:lnTo>
                    <a:pt x="37906" y="389708"/>
                  </a:lnTo>
                  <a:lnTo>
                    <a:pt x="38061" y="431051"/>
                  </a:lnTo>
                  <a:lnTo>
                    <a:pt x="3810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636"/>
            <p:cNvSpPr/>
            <p:nvPr>
              <p:custDataLst>
                <p:tags r:id="rId54"/>
              </p:custDataLst>
            </p:nvPr>
          </p:nvSpPr>
          <p:spPr>
            <a:xfrm>
              <a:off x="11010900" y="3781992"/>
              <a:ext cx="655338" cy="408550"/>
            </a:xfrm>
            <a:custGeom>
              <a:avLst/>
              <a:gdLst/>
              <a:ahLst/>
              <a:cxnLst/>
              <a:rect l="0" t="0" r="0" b="0"/>
              <a:pathLst>
                <a:path w="655338" h="408550">
                  <a:moveTo>
                    <a:pt x="0" y="151833"/>
                  </a:moveTo>
                  <a:lnTo>
                    <a:pt x="0" y="151833"/>
                  </a:lnTo>
                  <a:lnTo>
                    <a:pt x="0" y="146777"/>
                  </a:lnTo>
                  <a:lnTo>
                    <a:pt x="2823" y="141472"/>
                  </a:lnTo>
                  <a:lnTo>
                    <a:pt x="8663" y="135586"/>
                  </a:lnTo>
                  <a:lnTo>
                    <a:pt x="32482" y="123185"/>
                  </a:lnTo>
                  <a:lnTo>
                    <a:pt x="72504" y="110544"/>
                  </a:lnTo>
                  <a:lnTo>
                    <a:pt x="113793" y="106085"/>
                  </a:lnTo>
                  <a:lnTo>
                    <a:pt x="146883" y="102220"/>
                  </a:lnTo>
                  <a:lnTo>
                    <a:pt x="182756" y="96974"/>
                  </a:lnTo>
                  <a:lnTo>
                    <a:pt x="219867" y="91115"/>
                  </a:lnTo>
                  <a:lnTo>
                    <a:pt x="254705" y="84983"/>
                  </a:lnTo>
                  <a:lnTo>
                    <a:pt x="287827" y="78730"/>
                  </a:lnTo>
                  <a:lnTo>
                    <a:pt x="320187" y="72424"/>
                  </a:lnTo>
                  <a:lnTo>
                    <a:pt x="352208" y="66092"/>
                  </a:lnTo>
                  <a:lnTo>
                    <a:pt x="397163" y="59400"/>
                  </a:lnTo>
                  <a:lnTo>
                    <a:pt x="437294" y="54596"/>
                  </a:lnTo>
                  <a:lnTo>
                    <a:pt x="475997" y="43647"/>
                  </a:lnTo>
                  <a:lnTo>
                    <a:pt x="517961" y="22463"/>
                  </a:lnTo>
                  <a:lnTo>
                    <a:pt x="550028" y="1346"/>
                  </a:lnTo>
                  <a:lnTo>
                    <a:pt x="549777" y="709"/>
                  </a:lnTo>
                  <a:lnTo>
                    <a:pt x="546676" y="0"/>
                  </a:lnTo>
                  <a:lnTo>
                    <a:pt x="527399" y="603"/>
                  </a:lnTo>
                  <a:lnTo>
                    <a:pt x="484984" y="12705"/>
                  </a:lnTo>
                  <a:lnTo>
                    <a:pt x="439915" y="26004"/>
                  </a:lnTo>
                  <a:lnTo>
                    <a:pt x="393069" y="47916"/>
                  </a:lnTo>
                  <a:lnTo>
                    <a:pt x="357984" y="72627"/>
                  </a:lnTo>
                  <a:lnTo>
                    <a:pt x="342312" y="91558"/>
                  </a:lnTo>
                  <a:lnTo>
                    <a:pt x="337348" y="104230"/>
                  </a:lnTo>
                  <a:lnTo>
                    <a:pt x="336024" y="110573"/>
                  </a:lnTo>
                  <a:lnTo>
                    <a:pt x="338316" y="117976"/>
                  </a:lnTo>
                  <a:lnTo>
                    <a:pt x="373380" y="161917"/>
                  </a:lnTo>
                  <a:lnTo>
                    <a:pt x="410727" y="185042"/>
                  </a:lnTo>
                  <a:lnTo>
                    <a:pt x="442896" y="201517"/>
                  </a:lnTo>
                  <a:lnTo>
                    <a:pt x="477301" y="220482"/>
                  </a:lnTo>
                  <a:lnTo>
                    <a:pt x="510232" y="243021"/>
                  </a:lnTo>
                  <a:lnTo>
                    <a:pt x="542505" y="264328"/>
                  </a:lnTo>
                  <a:lnTo>
                    <a:pt x="587604" y="291351"/>
                  </a:lnTo>
                  <a:lnTo>
                    <a:pt x="624955" y="312763"/>
                  </a:lnTo>
                  <a:lnTo>
                    <a:pt x="642883" y="326016"/>
                  </a:lnTo>
                  <a:lnTo>
                    <a:pt x="650851" y="338962"/>
                  </a:lnTo>
                  <a:lnTo>
                    <a:pt x="655337" y="358150"/>
                  </a:lnTo>
                  <a:lnTo>
                    <a:pt x="653563" y="368060"/>
                  </a:lnTo>
                  <a:lnTo>
                    <a:pt x="651609" y="372184"/>
                  </a:lnTo>
                  <a:lnTo>
                    <a:pt x="633689" y="388102"/>
                  </a:lnTo>
                  <a:lnTo>
                    <a:pt x="608271" y="401167"/>
                  </a:lnTo>
                  <a:lnTo>
                    <a:pt x="563633" y="407459"/>
                  </a:lnTo>
                  <a:lnTo>
                    <a:pt x="525542" y="408549"/>
                  </a:lnTo>
                  <a:lnTo>
                    <a:pt x="483330" y="407813"/>
                  </a:lnTo>
                  <a:lnTo>
                    <a:pt x="419100" y="39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0" name="SMARTInkShape-637"/>
          <p:cNvSpPr/>
          <p:nvPr>
            <p:custDataLst>
              <p:tags r:id="rId2"/>
            </p:custDataLst>
          </p:nvPr>
        </p:nvSpPr>
        <p:spPr>
          <a:xfrm>
            <a:off x="9144865" y="3462976"/>
            <a:ext cx="330725" cy="604200"/>
          </a:xfrm>
          <a:custGeom>
            <a:avLst/>
            <a:gdLst/>
            <a:ahLst/>
            <a:cxnLst/>
            <a:rect l="0" t="0" r="0" b="0"/>
            <a:pathLst>
              <a:path w="330725" h="604200">
                <a:moveTo>
                  <a:pt x="56285" y="70799"/>
                </a:moveTo>
                <a:lnTo>
                  <a:pt x="56285" y="70799"/>
                </a:lnTo>
                <a:lnTo>
                  <a:pt x="61342" y="70799"/>
                </a:lnTo>
                <a:lnTo>
                  <a:pt x="61773" y="71857"/>
                </a:lnTo>
                <a:lnTo>
                  <a:pt x="57683" y="81160"/>
                </a:lnTo>
                <a:lnTo>
                  <a:pt x="56287" y="127754"/>
                </a:lnTo>
                <a:lnTo>
                  <a:pt x="56285" y="135985"/>
                </a:lnTo>
                <a:lnTo>
                  <a:pt x="56285" y="92333"/>
                </a:lnTo>
                <a:lnTo>
                  <a:pt x="61342" y="73769"/>
                </a:lnTo>
                <a:lnTo>
                  <a:pt x="85944" y="42197"/>
                </a:lnTo>
                <a:lnTo>
                  <a:pt x="104232" y="25989"/>
                </a:lnTo>
                <a:lnTo>
                  <a:pt x="144860" y="4371"/>
                </a:lnTo>
                <a:lnTo>
                  <a:pt x="161269" y="0"/>
                </a:lnTo>
                <a:lnTo>
                  <a:pt x="175617" y="1586"/>
                </a:lnTo>
                <a:lnTo>
                  <a:pt x="203133" y="12285"/>
                </a:lnTo>
                <a:lnTo>
                  <a:pt x="227854" y="28885"/>
                </a:lnTo>
                <a:lnTo>
                  <a:pt x="258529" y="65224"/>
                </a:lnTo>
                <a:lnTo>
                  <a:pt x="274230" y="89488"/>
                </a:lnTo>
                <a:lnTo>
                  <a:pt x="290077" y="132898"/>
                </a:lnTo>
                <a:lnTo>
                  <a:pt x="307708" y="179275"/>
                </a:lnTo>
                <a:lnTo>
                  <a:pt x="324221" y="226530"/>
                </a:lnTo>
                <a:lnTo>
                  <a:pt x="330054" y="274045"/>
                </a:lnTo>
                <a:lnTo>
                  <a:pt x="330724" y="321638"/>
                </a:lnTo>
                <a:lnTo>
                  <a:pt x="323632" y="368195"/>
                </a:lnTo>
                <a:lnTo>
                  <a:pt x="308595" y="409271"/>
                </a:lnTo>
                <a:lnTo>
                  <a:pt x="289676" y="447194"/>
                </a:lnTo>
                <a:lnTo>
                  <a:pt x="255374" y="486167"/>
                </a:lnTo>
                <a:lnTo>
                  <a:pt x="235786" y="499882"/>
                </a:lnTo>
                <a:lnTo>
                  <a:pt x="191539" y="517310"/>
                </a:lnTo>
                <a:lnTo>
                  <a:pt x="158802" y="524832"/>
                </a:lnTo>
                <a:lnTo>
                  <a:pt x="125113" y="524238"/>
                </a:lnTo>
                <a:lnTo>
                  <a:pt x="80229" y="509500"/>
                </a:lnTo>
                <a:lnTo>
                  <a:pt x="35894" y="469667"/>
                </a:lnTo>
                <a:lnTo>
                  <a:pt x="19705" y="451274"/>
                </a:lnTo>
                <a:lnTo>
                  <a:pt x="5700" y="423068"/>
                </a:lnTo>
                <a:lnTo>
                  <a:pt x="0" y="375578"/>
                </a:lnTo>
                <a:lnTo>
                  <a:pt x="4448" y="352074"/>
                </a:lnTo>
                <a:lnTo>
                  <a:pt x="17525" y="331705"/>
                </a:lnTo>
                <a:lnTo>
                  <a:pt x="39861" y="317320"/>
                </a:lnTo>
                <a:lnTo>
                  <a:pt x="66588" y="311411"/>
                </a:lnTo>
                <a:lnTo>
                  <a:pt x="94616" y="314717"/>
                </a:lnTo>
                <a:lnTo>
                  <a:pt x="133589" y="332921"/>
                </a:lnTo>
                <a:lnTo>
                  <a:pt x="166561" y="351782"/>
                </a:lnTo>
                <a:lnTo>
                  <a:pt x="190677" y="378067"/>
                </a:lnTo>
                <a:lnTo>
                  <a:pt x="217788" y="421516"/>
                </a:lnTo>
                <a:lnTo>
                  <a:pt x="238470" y="460987"/>
                </a:lnTo>
                <a:lnTo>
                  <a:pt x="252747" y="499357"/>
                </a:lnTo>
                <a:lnTo>
                  <a:pt x="263903" y="541983"/>
                </a:lnTo>
                <a:lnTo>
                  <a:pt x="275423" y="589251"/>
                </a:lnTo>
                <a:lnTo>
                  <a:pt x="284885" y="6041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SMARTInkShape-Group153"/>
          <p:cNvGrpSpPr/>
          <p:nvPr/>
        </p:nvGrpSpPr>
        <p:grpSpPr>
          <a:xfrm>
            <a:off x="7677669" y="3349008"/>
            <a:ext cx="1198741" cy="868636"/>
            <a:chOff x="7677669" y="3349008"/>
            <a:chExt cx="1198741" cy="868636"/>
          </a:xfrm>
        </p:grpSpPr>
        <p:sp>
          <p:nvSpPr>
            <p:cNvPr id="281" name="SMARTInkShape-638"/>
            <p:cNvSpPr/>
            <p:nvPr>
              <p:custDataLst>
                <p:tags r:id="rId44"/>
              </p:custDataLst>
            </p:nvPr>
          </p:nvSpPr>
          <p:spPr>
            <a:xfrm>
              <a:off x="8534400" y="3500236"/>
              <a:ext cx="342010" cy="717408"/>
            </a:xfrm>
            <a:custGeom>
              <a:avLst/>
              <a:gdLst/>
              <a:ahLst/>
              <a:cxnLst/>
              <a:rect l="0" t="0" r="0" b="0"/>
              <a:pathLst>
                <a:path w="342010" h="717408">
                  <a:moveTo>
                    <a:pt x="9525" y="14489"/>
                  </a:moveTo>
                  <a:lnTo>
                    <a:pt x="9525" y="14489"/>
                  </a:lnTo>
                  <a:lnTo>
                    <a:pt x="10584" y="39398"/>
                  </a:lnTo>
                  <a:lnTo>
                    <a:pt x="17726" y="81936"/>
                  </a:lnTo>
                  <a:lnTo>
                    <a:pt x="19847" y="120475"/>
                  </a:lnTo>
                  <a:lnTo>
                    <a:pt x="26537" y="164933"/>
                  </a:lnTo>
                  <a:lnTo>
                    <a:pt x="33229" y="204603"/>
                  </a:lnTo>
                  <a:lnTo>
                    <a:pt x="39255" y="241955"/>
                  </a:lnTo>
                  <a:lnTo>
                    <a:pt x="55810" y="267991"/>
                  </a:lnTo>
                  <a:lnTo>
                    <a:pt x="69585" y="283638"/>
                  </a:lnTo>
                  <a:lnTo>
                    <a:pt x="76082" y="287569"/>
                  </a:lnTo>
                  <a:lnTo>
                    <a:pt x="88512" y="289782"/>
                  </a:lnTo>
                  <a:lnTo>
                    <a:pt x="93933" y="290093"/>
                  </a:lnTo>
                  <a:lnTo>
                    <a:pt x="116732" y="280417"/>
                  </a:lnTo>
                  <a:lnTo>
                    <a:pt x="138539" y="259088"/>
                  </a:lnTo>
                  <a:lnTo>
                    <a:pt x="164871" y="222378"/>
                  </a:lnTo>
                  <a:lnTo>
                    <a:pt x="193277" y="175459"/>
                  </a:lnTo>
                  <a:lnTo>
                    <a:pt x="214254" y="138031"/>
                  </a:lnTo>
                  <a:lnTo>
                    <a:pt x="229994" y="100130"/>
                  </a:lnTo>
                  <a:lnTo>
                    <a:pt x="249219" y="54454"/>
                  </a:lnTo>
                  <a:lnTo>
                    <a:pt x="258950" y="18393"/>
                  </a:lnTo>
                  <a:lnTo>
                    <a:pt x="265169" y="7617"/>
                  </a:lnTo>
                  <a:lnTo>
                    <a:pt x="266398" y="0"/>
                  </a:lnTo>
                  <a:lnTo>
                    <a:pt x="274233" y="46268"/>
                  </a:lnTo>
                  <a:lnTo>
                    <a:pt x="275831" y="86853"/>
                  </a:lnTo>
                  <a:lnTo>
                    <a:pt x="286221" y="128241"/>
                  </a:lnTo>
                  <a:lnTo>
                    <a:pt x="297648" y="174017"/>
                  </a:lnTo>
                  <a:lnTo>
                    <a:pt x="307267" y="208157"/>
                  </a:lnTo>
                  <a:lnTo>
                    <a:pt x="317537" y="245556"/>
                  </a:lnTo>
                  <a:lnTo>
                    <a:pt x="325631" y="286871"/>
                  </a:lnTo>
                  <a:lnTo>
                    <a:pt x="332755" y="324284"/>
                  </a:lnTo>
                  <a:lnTo>
                    <a:pt x="338391" y="360667"/>
                  </a:lnTo>
                  <a:lnTo>
                    <a:pt x="340897" y="401532"/>
                  </a:lnTo>
                  <a:lnTo>
                    <a:pt x="342009" y="438744"/>
                  </a:lnTo>
                  <a:lnTo>
                    <a:pt x="341446" y="473980"/>
                  </a:lnTo>
                  <a:lnTo>
                    <a:pt x="337668" y="510807"/>
                  </a:lnTo>
                  <a:lnTo>
                    <a:pt x="329639" y="545520"/>
                  </a:lnTo>
                  <a:lnTo>
                    <a:pt x="317956" y="578586"/>
                  </a:lnTo>
                  <a:lnTo>
                    <a:pt x="293529" y="624835"/>
                  </a:lnTo>
                  <a:lnTo>
                    <a:pt x="254007" y="669980"/>
                  </a:lnTo>
                  <a:lnTo>
                    <a:pt x="218137" y="696953"/>
                  </a:lnTo>
                  <a:lnTo>
                    <a:pt x="193258" y="709390"/>
                  </a:lnTo>
                  <a:lnTo>
                    <a:pt x="155452" y="716391"/>
                  </a:lnTo>
                  <a:lnTo>
                    <a:pt x="117438" y="717407"/>
                  </a:lnTo>
                  <a:lnTo>
                    <a:pt x="80422" y="710417"/>
                  </a:lnTo>
                  <a:lnTo>
                    <a:pt x="36113" y="689629"/>
                  </a:lnTo>
                  <a:lnTo>
                    <a:pt x="0" y="671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39"/>
            <p:cNvSpPr/>
            <p:nvPr>
              <p:custDataLst>
                <p:tags r:id="rId45"/>
              </p:custDataLst>
            </p:nvPr>
          </p:nvSpPr>
          <p:spPr>
            <a:xfrm>
              <a:off x="7677669" y="3349008"/>
              <a:ext cx="328367" cy="603868"/>
            </a:xfrm>
            <a:custGeom>
              <a:avLst/>
              <a:gdLst/>
              <a:ahLst/>
              <a:cxnLst/>
              <a:rect l="0" t="0" r="0" b="0"/>
              <a:pathLst>
                <a:path w="328367" h="603868">
                  <a:moveTo>
                    <a:pt x="18531" y="146667"/>
                  </a:moveTo>
                  <a:lnTo>
                    <a:pt x="18531" y="146667"/>
                  </a:lnTo>
                  <a:lnTo>
                    <a:pt x="18531" y="151723"/>
                  </a:lnTo>
                  <a:lnTo>
                    <a:pt x="21353" y="157028"/>
                  </a:lnTo>
                  <a:lnTo>
                    <a:pt x="23588" y="159924"/>
                  </a:lnTo>
                  <a:lnTo>
                    <a:pt x="26070" y="168787"/>
                  </a:lnTo>
                  <a:lnTo>
                    <a:pt x="28853" y="206534"/>
                  </a:lnTo>
                  <a:lnTo>
                    <a:pt x="35543" y="252606"/>
                  </a:lnTo>
                  <a:lnTo>
                    <a:pt x="36978" y="292709"/>
                  </a:lnTo>
                  <a:lnTo>
                    <a:pt x="37313" y="323758"/>
                  </a:lnTo>
                  <a:lnTo>
                    <a:pt x="37462" y="358724"/>
                  </a:lnTo>
                  <a:lnTo>
                    <a:pt x="37528" y="392609"/>
                  </a:lnTo>
                  <a:lnTo>
                    <a:pt x="37557" y="426366"/>
                  </a:lnTo>
                  <a:lnTo>
                    <a:pt x="37570" y="462536"/>
                  </a:lnTo>
                  <a:lnTo>
                    <a:pt x="37578" y="508486"/>
                  </a:lnTo>
                  <a:lnTo>
                    <a:pt x="31034" y="554335"/>
                  </a:lnTo>
                  <a:lnTo>
                    <a:pt x="28134" y="601820"/>
                  </a:lnTo>
                  <a:lnTo>
                    <a:pt x="28090" y="602957"/>
                  </a:lnTo>
                  <a:lnTo>
                    <a:pt x="27005" y="587420"/>
                  </a:lnTo>
                  <a:lnTo>
                    <a:pt x="20518" y="549230"/>
                  </a:lnTo>
                  <a:lnTo>
                    <a:pt x="16297" y="506540"/>
                  </a:lnTo>
                  <a:lnTo>
                    <a:pt x="11189" y="474885"/>
                  </a:lnTo>
                  <a:lnTo>
                    <a:pt x="5390" y="439650"/>
                  </a:lnTo>
                  <a:lnTo>
                    <a:pt x="2107" y="402823"/>
                  </a:lnTo>
                  <a:lnTo>
                    <a:pt x="648" y="365289"/>
                  </a:lnTo>
                  <a:lnTo>
                    <a:pt x="0" y="327441"/>
                  </a:lnTo>
                  <a:lnTo>
                    <a:pt x="2534" y="289452"/>
                  </a:lnTo>
                  <a:lnTo>
                    <a:pt x="7188" y="251402"/>
                  </a:lnTo>
                  <a:lnTo>
                    <a:pt x="12784" y="213325"/>
                  </a:lnTo>
                  <a:lnTo>
                    <a:pt x="21622" y="178057"/>
                  </a:lnTo>
                  <a:lnTo>
                    <a:pt x="38496" y="131273"/>
                  </a:lnTo>
                  <a:lnTo>
                    <a:pt x="56902" y="90600"/>
                  </a:lnTo>
                  <a:lnTo>
                    <a:pt x="70510" y="66715"/>
                  </a:lnTo>
                  <a:lnTo>
                    <a:pt x="114355" y="27195"/>
                  </a:lnTo>
                  <a:lnTo>
                    <a:pt x="161482" y="4784"/>
                  </a:lnTo>
                  <a:lnTo>
                    <a:pt x="180490" y="0"/>
                  </a:lnTo>
                  <a:lnTo>
                    <a:pt x="199522" y="1401"/>
                  </a:lnTo>
                  <a:lnTo>
                    <a:pt x="228086" y="13196"/>
                  </a:lnTo>
                  <a:lnTo>
                    <a:pt x="270990" y="55478"/>
                  </a:lnTo>
                  <a:lnTo>
                    <a:pt x="290544" y="78622"/>
                  </a:lnTo>
                  <a:lnTo>
                    <a:pt x="307501" y="116510"/>
                  </a:lnTo>
                  <a:lnTo>
                    <a:pt x="318170" y="161838"/>
                  </a:lnTo>
                  <a:lnTo>
                    <a:pt x="321037" y="196802"/>
                  </a:lnTo>
                  <a:lnTo>
                    <a:pt x="325134" y="236330"/>
                  </a:lnTo>
                  <a:lnTo>
                    <a:pt x="328366" y="277534"/>
                  </a:lnTo>
                  <a:lnTo>
                    <a:pt x="326274" y="317013"/>
                  </a:lnTo>
                  <a:lnTo>
                    <a:pt x="324639" y="355727"/>
                  </a:lnTo>
                  <a:lnTo>
                    <a:pt x="323912" y="394099"/>
                  </a:lnTo>
                  <a:lnTo>
                    <a:pt x="323590" y="432320"/>
                  </a:lnTo>
                  <a:lnTo>
                    <a:pt x="323446" y="467651"/>
                  </a:lnTo>
                  <a:lnTo>
                    <a:pt x="320543" y="514471"/>
                  </a:lnTo>
                  <a:lnTo>
                    <a:pt x="315137" y="558104"/>
                  </a:lnTo>
                  <a:lnTo>
                    <a:pt x="313011" y="586047"/>
                  </a:lnTo>
                  <a:lnTo>
                    <a:pt x="304281" y="603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640"/>
            <p:cNvSpPr/>
            <p:nvPr>
              <p:custDataLst>
                <p:tags r:id="rId46"/>
              </p:custDataLst>
            </p:nvPr>
          </p:nvSpPr>
          <p:spPr>
            <a:xfrm>
              <a:off x="7724775" y="3581576"/>
              <a:ext cx="714376" cy="322896"/>
            </a:xfrm>
            <a:custGeom>
              <a:avLst/>
              <a:gdLst/>
              <a:ahLst/>
              <a:cxnLst/>
              <a:rect l="0" t="0" r="0" b="0"/>
              <a:pathLst>
                <a:path w="714376" h="322896">
                  <a:moveTo>
                    <a:pt x="0" y="114124"/>
                  </a:moveTo>
                  <a:lnTo>
                    <a:pt x="0" y="114124"/>
                  </a:lnTo>
                  <a:lnTo>
                    <a:pt x="5057" y="109068"/>
                  </a:lnTo>
                  <a:lnTo>
                    <a:pt x="13184" y="106585"/>
                  </a:lnTo>
                  <a:lnTo>
                    <a:pt x="40704" y="99935"/>
                  </a:lnTo>
                  <a:lnTo>
                    <a:pt x="84319" y="81884"/>
                  </a:lnTo>
                  <a:lnTo>
                    <a:pt x="122233" y="69411"/>
                  </a:lnTo>
                  <a:lnTo>
                    <a:pt x="165451" y="53839"/>
                  </a:lnTo>
                  <a:lnTo>
                    <a:pt x="205539" y="40993"/>
                  </a:lnTo>
                  <a:lnTo>
                    <a:pt x="243169" y="25310"/>
                  </a:lnTo>
                  <a:lnTo>
                    <a:pt x="287687" y="9994"/>
                  </a:lnTo>
                  <a:lnTo>
                    <a:pt x="334297" y="1163"/>
                  </a:lnTo>
                  <a:lnTo>
                    <a:pt x="368004" y="0"/>
                  </a:lnTo>
                  <a:lnTo>
                    <a:pt x="378046" y="2725"/>
                  </a:lnTo>
                  <a:lnTo>
                    <a:pt x="393117" y="13097"/>
                  </a:lnTo>
                  <a:lnTo>
                    <a:pt x="406285" y="40546"/>
                  </a:lnTo>
                  <a:lnTo>
                    <a:pt x="419078" y="79364"/>
                  </a:lnTo>
                  <a:lnTo>
                    <a:pt x="425796" y="115113"/>
                  </a:lnTo>
                  <a:lnTo>
                    <a:pt x="427786" y="152517"/>
                  </a:lnTo>
                  <a:lnTo>
                    <a:pt x="431199" y="193233"/>
                  </a:lnTo>
                  <a:lnTo>
                    <a:pt x="436091" y="233166"/>
                  </a:lnTo>
                  <a:lnTo>
                    <a:pt x="442799" y="275104"/>
                  </a:lnTo>
                  <a:lnTo>
                    <a:pt x="447618" y="322505"/>
                  </a:lnTo>
                  <a:lnTo>
                    <a:pt x="447638" y="322895"/>
                  </a:lnTo>
                  <a:lnTo>
                    <a:pt x="447664" y="318387"/>
                  </a:lnTo>
                  <a:lnTo>
                    <a:pt x="455875" y="288006"/>
                  </a:lnTo>
                  <a:lnTo>
                    <a:pt x="456938" y="247994"/>
                  </a:lnTo>
                  <a:lnTo>
                    <a:pt x="458181" y="210704"/>
                  </a:lnTo>
                  <a:lnTo>
                    <a:pt x="463723" y="167670"/>
                  </a:lnTo>
                  <a:lnTo>
                    <a:pt x="467952" y="127638"/>
                  </a:lnTo>
                  <a:lnTo>
                    <a:pt x="481670" y="90024"/>
                  </a:lnTo>
                  <a:lnTo>
                    <a:pt x="505268" y="48333"/>
                  </a:lnTo>
                  <a:lnTo>
                    <a:pt x="518781" y="30909"/>
                  </a:lnTo>
                  <a:lnTo>
                    <a:pt x="535369" y="19636"/>
                  </a:lnTo>
                  <a:lnTo>
                    <a:pt x="562559" y="12397"/>
                  </a:lnTo>
                  <a:lnTo>
                    <a:pt x="585667" y="10252"/>
                  </a:lnTo>
                  <a:lnTo>
                    <a:pt x="602138" y="15395"/>
                  </a:lnTo>
                  <a:lnTo>
                    <a:pt x="618984" y="25795"/>
                  </a:lnTo>
                  <a:lnTo>
                    <a:pt x="653613" y="67410"/>
                  </a:lnTo>
                  <a:lnTo>
                    <a:pt x="671760" y="112383"/>
                  </a:lnTo>
                  <a:lnTo>
                    <a:pt x="682228" y="149474"/>
                  </a:lnTo>
                  <a:lnTo>
                    <a:pt x="692033" y="187275"/>
                  </a:lnTo>
                  <a:lnTo>
                    <a:pt x="700582" y="224228"/>
                  </a:lnTo>
                  <a:lnTo>
                    <a:pt x="704007" y="265695"/>
                  </a:lnTo>
                  <a:lnTo>
                    <a:pt x="705534" y="283089"/>
                  </a:lnTo>
                  <a:lnTo>
                    <a:pt x="714375" y="30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5" name="SMARTInkShape-641"/>
          <p:cNvSpPr/>
          <p:nvPr>
            <p:custDataLst>
              <p:tags r:id="rId3"/>
            </p:custDataLst>
          </p:nvPr>
        </p:nvSpPr>
        <p:spPr>
          <a:xfrm>
            <a:off x="10391699" y="3688438"/>
            <a:ext cx="219152" cy="273963"/>
          </a:xfrm>
          <a:custGeom>
            <a:avLst/>
            <a:gdLst/>
            <a:ahLst/>
            <a:cxnLst/>
            <a:rect l="0" t="0" r="0" b="0"/>
            <a:pathLst>
              <a:path w="219152" h="273963">
                <a:moveTo>
                  <a:pt x="0" y="16578"/>
                </a:moveTo>
                <a:lnTo>
                  <a:pt x="0" y="16578"/>
                </a:lnTo>
                <a:lnTo>
                  <a:pt x="21152" y="5375"/>
                </a:lnTo>
                <a:lnTo>
                  <a:pt x="43244" y="0"/>
                </a:lnTo>
                <a:lnTo>
                  <a:pt x="68253" y="3464"/>
                </a:lnTo>
                <a:lnTo>
                  <a:pt x="95771" y="16249"/>
                </a:lnTo>
                <a:lnTo>
                  <a:pt x="132456" y="47137"/>
                </a:lnTo>
                <a:lnTo>
                  <a:pt x="167805" y="93221"/>
                </a:lnTo>
                <a:lnTo>
                  <a:pt x="175165" y="114964"/>
                </a:lnTo>
                <a:lnTo>
                  <a:pt x="184952" y="151004"/>
                </a:lnTo>
                <a:lnTo>
                  <a:pt x="198434" y="188494"/>
                </a:lnTo>
                <a:lnTo>
                  <a:pt x="207415" y="234031"/>
                </a:lnTo>
                <a:lnTo>
                  <a:pt x="219151" y="2739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8" name="SMARTInkShape-Group155"/>
          <p:cNvGrpSpPr/>
          <p:nvPr/>
        </p:nvGrpSpPr>
        <p:grpSpPr>
          <a:xfrm>
            <a:off x="7972817" y="4163637"/>
            <a:ext cx="837809" cy="570289"/>
            <a:chOff x="7972817" y="4163637"/>
            <a:chExt cx="837809" cy="570289"/>
          </a:xfrm>
        </p:grpSpPr>
        <p:sp>
          <p:nvSpPr>
            <p:cNvPr id="286" name="SMARTInkShape-642"/>
            <p:cNvSpPr/>
            <p:nvPr>
              <p:custDataLst>
                <p:tags r:id="rId42"/>
              </p:custDataLst>
            </p:nvPr>
          </p:nvSpPr>
          <p:spPr>
            <a:xfrm>
              <a:off x="8134350" y="4191000"/>
              <a:ext cx="47626" cy="542926"/>
            </a:xfrm>
            <a:custGeom>
              <a:avLst/>
              <a:gdLst/>
              <a:ahLst/>
              <a:cxnLst/>
              <a:rect l="0" t="0" r="0" b="0"/>
              <a:pathLst>
                <a:path w="47626" h="542926">
                  <a:moveTo>
                    <a:pt x="0" y="0"/>
                  </a:moveTo>
                  <a:lnTo>
                    <a:pt x="0" y="0"/>
                  </a:lnTo>
                  <a:lnTo>
                    <a:pt x="0" y="41777"/>
                  </a:lnTo>
                  <a:lnTo>
                    <a:pt x="2822" y="87078"/>
                  </a:lnTo>
                  <a:lnTo>
                    <a:pt x="7539" y="127048"/>
                  </a:lnTo>
                  <a:lnTo>
                    <a:pt x="11759" y="172405"/>
                  </a:lnTo>
                  <a:lnTo>
                    <a:pt x="15810" y="204683"/>
                  </a:lnTo>
                  <a:lnTo>
                    <a:pt x="17610" y="240195"/>
                  </a:lnTo>
                  <a:lnTo>
                    <a:pt x="21233" y="277145"/>
                  </a:lnTo>
                  <a:lnTo>
                    <a:pt x="25312" y="314734"/>
                  </a:lnTo>
                  <a:lnTo>
                    <a:pt x="27125" y="352607"/>
                  </a:lnTo>
                  <a:lnTo>
                    <a:pt x="30753" y="387784"/>
                  </a:lnTo>
                  <a:lnTo>
                    <a:pt x="34834" y="421056"/>
                  </a:lnTo>
                  <a:lnTo>
                    <a:pt x="38191" y="467422"/>
                  </a:lnTo>
                  <a:lnTo>
                    <a:pt x="45448" y="509784"/>
                  </a:lnTo>
                  <a:lnTo>
                    <a:pt x="47625" y="542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643"/>
            <p:cNvSpPr/>
            <p:nvPr>
              <p:custDataLst>
                <p:tags r:id="rId43"/>
              </p:custDataLst>
            </p:nvPr>
          </p:nvSpPr>
          <p:spPr>
            <a:xfrm>
              <a:off x="7972817" y="4163637"/>
              <a:ext cx="837809" cy="449802"/>
            </a:xfrm>
            <a:custGeom>
              <a:avLst/>
              <a:gdLst/>
              <a:ahLst/>
              <a:cxnLst/>
              <a:rect l="0" t="0" r="0" b="0"/>
              <a:pathLst>
                <a:path w="837809" h="449802">
                  <a:moveTo>
                    <a:pt x="9133" y="275013"/>
                  </a:moveTo>
                  <a:lnTo>
                    <a:pt x="9133" y="275013"/>
                  </a:lnTo>
                  <a:lnTo>
                    <a:pt x="0" y="275013"/>
                  </a:lnTo>
                  <a:lnTo>
                    <a:pt x="4781" y="280069"/>
                  </a:lnTo>
                  <a:lnTo>
                    <a:pt x="35266" y="297403"/>
                  </a:lnTo>
                  <a:lnTo>
                    <a:pt x="53800" y="301756"/>
                  </a:lnTo>
                  <a:lnTo>
                    <a:pt x="87689" y="302168"/>
                  </a:lnTo>
                  <a:lnTo>
                    <a:pt x="134050" y="293155"/>
                  </a:lnTo>
                  <a:lnTo>
                    <a:pt x="171382" y="281447"/>
                  </a:lnTo>
                  <a:lnTo>
                    <a:pt x="206431" y="261750"/>
                  </a:lnTo>
                  <a:lnTo>
                    <a:pt x="246720" y="231706"/>
                  </a:lnTo>
                  <a:lnTo>
                    <a:pt x="270617" y="206795"/>
                  </a:lnTo>
                  <a:lnTo>
                    <a:pt x="290051" y="162329"/>
                  </a:lnTo>
                  <a:lnTo>
                    <a:pt x="300742" y="125326"/>
                  </a:lnTo>
                  <a:lnTo>
                    <a:pt x="309554" y="87551"/>
                  </a:lnTo>
                  <a:lnTo>
                    <a:pt x="313068" y="42505"/>
                  </a:lnTo>
                  <a:lnTo>
                    <a:pt x="313917" y="0"/>
                  </a:lnTo>
                  <a:lnTo>
                    <a:pt x="318989" y="44580"/>
                  </a:lnTo>
                  <a:lnTo>
                    <a:pt x="327190" y="79501"/>
                  </a:lnTo>
                  <a:lnTo>
                    <a:pt x="336323" y="126772"/>
                  </a:lnTo>
                  <a:lnTo>
                    <a:pt x="345404" y="159739"/>
                  </a:lnTo>
                  <a:lnTo>
                    <a:pt x="355437" y="193089"/>
                  </a:lnTo>
                  <a:lnTo>
                    <a:pt x="363424" y="229077"/>
                  </a:lnTo>
                  <a:lnTo>
                    <a:pt x="370501" y="266239"/>
                  </a:lnTo>
                  <a:lnTo>
                    <a:pt x="377174" y="302863"/>
                  </a:lnTo>
                  <a:lnTo>
                    <a:pt x="383668" y="336780"/>
                  </a:lnTo>
                  <a:lnTo>
                    <a:pt x="393274" y="380568"/>
                  </a:lnTo>
                  <a:lnTo>
                    <a:pt x="404943" y="423569"/>
                  </a:lnTo>
                  <a:lnTo>
                    <a:pt x="408811" y="449801"/>
                  </a:lnTo>
                  <a:lnTo>
                    <a:pt x="408935" y="449747"/>
                  </a:lnTo>
                  <a:lnTo>
                    <a:pt x="408115" y="414077"/>
                  </a:lnTo>
                  <a:lnTo>
                    <a:pt x="398819" y="368883"/>
                  </a:lnTo>
                  <a:lnTo>
                    <a:pt x="389885" y="328932"/>
                  </a:lnTo>
                  <a:lnTo>
                    <a:pt x="383357" y="283581"/>
                  </a:lnTo>
                  <a:lnTo>
                    <a:pt x="381423" y="242274"/>
                  </a:lnTo>
                  <a:lnTo>
                    <a:pt x="383087" y="221304"/>
                  </a:lnTo>
                  <a:lnTo>
                    <a:pt x="394866" y="198656"/>
                  </a:lnTo>
                  <a:lnTo>
                    <a:pt x="402114" y="188866"/>
                  </a:lnTo>
                  <a:lnTo>
                    <a:pt x="408864" y="183808"/>
                  </a:lnTo>
                  <a:lnTo>
                    <a:pt x="412145" y="182460"/>
                  </a:lnTo>
                  <a:lnTo>
                    <a:pt x="421436" y="183784"/>
                  </a:lnTo>
                  <a:lnTo>
                    <a:pt x="432620" y="188959"/>
                  </a:lnTo>
                  <a:lnTo>
                    <a:pt x="444648" y="198314"/>
                  </a:lnTo>
                  <a:lnTo>
                    <a:pt x="469614" y="236775"/>
                  </a:lnTo>
                  <a:lnTo>
                    <a:pt x="489648" y="272738"/>
                  </a:lnTo>
                  <a:lnTo>
                    <a:pt x="514163" y="310205"/>
                  </a:lnTo>
                  <a:lnTo>
                    <a:pt x="536361" y="348117"/>
                  </a:lnTo>
                  <a:lnTo>
                    <a:pt x="571771" y="393209"/>
                  </a:lnTo>
                  <a:lnTo>
                    <a:pt x="617763" y="428788"/>
                  </a:lnTo>
                  <a:lnTo>
                    <a:pt x="640788" y="440756"/>
                  </a:lnTo>
                  <a:lnTo>
                    <a:pt x="658169" y="443927"/>
                  </a:lnTo>
                  <a:lnTo>
                    <a:pt x="685803" y="440655"/>
                  </a:lnTo>
                  <a:lnTo>
                    <a:pt x="709044" y="427926"/>
                  </a:lnTo>
                  <a:lnTo>
                    <a:pt x="729335" y="410750"/>
                  </a:lnTo>
                  <a:lnTo>
                    <a:pt x="754001" y="366500"/>
                  </a:lnTo>
                  <a:lnTo>
                    <a:pt x="766057" y="333871"/>
                  </a:lnTo>
                  <a:lnTo>
                    <a:pt x="772451" y="298450"/>
                  </a:lnTo>
                  <a:lnTo>
                    <a:pt x="775952" y="270612"/>
                  </a:lnTo>
                  <a:lnTo>
                    <a:pt x="771972" y="232199"/>
                  </a:lnTo>
                  <a:lnTo>
                    <a:pt x="763033" y="201297"/>
                  </a:lnTo>
                  <a:lnTo>
                    <a:pt x="735560" y="164633"/>
                  </a:lnTo>
                  <a:lnTo>
                    <a:pt x="716966" y="150115"/>
                  </a:lnTo>
                  <a:lnTo>
                    <a:pt x="710679" y="148356"/>
                  </a:lnTo>
                  <a:lnTo>
                    <a:pt x="698051" y="149224"/>
                  </a:lnTo>
                  <a:lnTo>
                    <a:pt x="679041" y="155663"/>
                  </a:lnTo>
                  <a:lnTo>
                    <a:pt x="660003" y="174386"/>
                  </a:lnTo>
                  <a:lnTo>
                    <a:pt x="652950" y="191131"/>
                  </a:lnTo>
                  <a:lnTo>
                    <a:pt x="648423" y="232809"/>
                  </a:lnTo>
                  <a:lnTo>
                    <a:pt x="647638" y="269328"/>
                  </a:lnTo>
                  <a:lnTo>
                    <a:pt x="652463" y="306960"/>
                  </a:lnTo>
                  <a:lnTo>
                    <a:pt x="670708" y="344921"/>
                  </a:lnTo>
                  <a:lnTo>
                    <a:pt x="696222" y="382980"/>
                  </a:lnTo>
                  <a:lnTo>
                    <a:pt x="723890" y="410955"/>
                  </a:lnTo>
                  <a:lnTo>
                    <a:pt x="762309" y="427593"/>
                  </a:lnTo>
                  <a:lnTo>
                    <a:pt x="806432" y="441638"/>
                  </a:lnTo>
                  <a:lnTo>
                    <a:pt x="837808" y="44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156"/>
          <p:cNvGrpSpPr/>
          <p:nvPr/>
        </p:nvGrpSpPr>
        <p:grpSpPr>
          <a:xfrm>
            <a:off x="8667750" y="4343400"/>
            <a:ext cx="2933701" cy="1400176"/>
            <a:chOff x="8667750" y="4343400"/>
            <a:chExt cx="2933701" cy="1400176"/>
          </a:xfrm>
        </p:grpSpPr>
        <p:sp>
          <p:nvSpPr>
            <p:cNvPr id="289" name="SMARTInkShape-644"/>
            <p:cNvSpPr/>
            <p:nvPr>
              <p:custDataLst>
                <p:tags r:id="rId15"/>
              </p:custDataLst>
            </p:nvPr>
          </p:nvSpPr>
          <p:spPr>
            <a:xfrm>
              <a:off x="10496550" y="4919792"/>
              <a:ext cx="200026" cy="461222"/>
            </a:xfrm>
            <a:custGeom>
              <a:avLst/>
              <a:gdLst/>
              <a:ahLst/>
              <a:cxnLst/>
              <a:rect l="0" t="0" r="0" b="0"/>
              <a:pathLst>
                <a:path w="200026" h="461222">
                  <a:moveTo>
                    <a:pt x="0" y="14158"/>
                  </a:moveTo>
                  <a:lnTo>
                    <a:pt x="0" y="14158"/>
                  </a:lnTo>
                  <a:lnTo>
                    <a:pt x="0" y="8671"/>
                  </a:lnTo>
                  <a:lnTo>
                    <a:pt x="0" y="18938"/>
                  </a:lnTo>
                  <a:lnTo>
                    <a:pt x="2823" y="24397"/>
                  </a:lnTo>
                  <a:lnTo>
                    <a:pt x="5057" y="27334"/>
                  </a:lnTo>
                  <a:lnTo>
                    <a:pt x="14188" y="67407"/>
                  </a:lnTo>
                  <a:lnTo>
                    <a:pt x="24636" y="107540"/>
                  </a:lnTo>
                  <a:lnTo>
                    <a:pt x="27797" y="147139"/>
                  </a:lnTo>
                  <a:lnTo>
                    <a:pt x="31167" y="173151"/>
                  </a:lnTo>
                  <a:lnTo>
                    <a:pt x="38869" y="191443"/>
                  </a:lnTo>
                  <a:lnTo>
                    <a:pt x="54395" y="213859"/>
                  </a:lnTo>
                  <a:lnTo>
                    <a:pt x="55314" y="217142"/>
                  </a:lnTo>
                  <a:lnTo>
                    <a:pt x="56984" y="219331"/>
                  </a:lnTo>
                  <a:lnTo>
                    <a:pt x="61663" y="221763"/>
                  </a:lnTo>
                  <a:lnTo>
                    <a:pt x="64390" y="221353"/>
                  </a:lnTo>
                  <a:lnTo>
                    <a:pt x="70245" y="218075"/>
                  </a:lnTo>
                  <a:lnTo>
                    <a:pt x="96140" y="191151"/>
                  </a:lnTo>
                  <a:lnTo>
                    <a:pt x="115768" y="161303"/>
                  </a:lnTo>
                  <a:lnTo>
                    <a:pt x="130897" y="120874"/>
                  </a:lnTo>
                  <a:lnTo>
                    <a:pt x="147524" y="81217"/>
                  </a:lnTo>
                  <a:lnTo>
                    <a:pt x="152350" y="61954"/>
                  </a:lnTo>
                  <a:lnTo>
                    <a:pt x="169494" y="14369"/>
                  </a:lnTo>
                  <a:lnTo>
                    <a:pt x="170582" y="8960"/>
                  </a:lnTo>
                  <a:lnTo>
                    <a:pt x="176248" y="859"/>
                  </a:lnTo>
                  <a:lnTo>
                    <a:pt x="177824" y="0"/>
                  </a:lnTo>
                  <a:lnTo>
                    <a:pt x="178875" y="486"/>
                  </a:lnTo>
                  <a:lnTo>
                    <a:pt x="180560" y="3814"/>
                  </a:lnTo>
                  <a:lnTo>
                    <a:pt x="179893" y="44683"/>
                  </a:lnTo>
                  <a:lnTo>
                    <a:pt x="173431" y="84041"/>
                  </a:lnTo>
                  <a:lnTo>
                    <a:pt x="172038" y="122706"/>
                  </a:lnTo>
                  <a:lnTo>
                    <a:pt x="171624" y="167676"/>
                  </a:lnTo>
                  <a:lnTo>
                    <a:pt x="171503" y="214514"/>
                  </a:lnTo>
                  <a:lnTo>
                    <a:pt x="171466" y="259084"/>
                  </a:lnTo>
                  <a:lnTo>
                    <a:pt x="171455" y="299101"/>
                  </a:lnTo>
                  <a:lnTo>
                    <a:pt x="171452" y="337768"/>
                  </a:lnTo>
                  <a:lnTo>
                    <a:pt x="176507" y="383704"/>
                  </a:lnTo>
                  <a:lnTo>
                    <a:pt x="188784" y="429356"/>
                  </a:lnTo>
                  <a:lnTo>
                    <a:pt x="191219" y="447735"/>
                  </a:lnTo>
                  <a:lnTo>
                    <a:pt x="199620" y="461221"/>
                  </a:lnTo>
                  <a:lnTo>
                    <a:pt x="200025" y="45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645"/>
            <p:cNvSpPr/>
            <p:nvPr>
              <p:custDataLst>
                <p:tags r:id="rId16"/>
              </p:custDataLst>
            </p:nvPr>
          </p:nvSpPr>
          <p:spPr>
            <a:xfrm>
              <a:off x="9144000" y="4343400"/>
              <a:ext cx="409576" cy="314326"/>
            </a:xfrm>
            <a:custGeom>
              <a:avLst/>
              <a:gdLst/>
              <a:ahLst/>
              <a:cxnLst/>
              <a:rect l="0" t="0" r="0" b="0"/>
              <a:pathLst>
                <a:path w="409576" h="314326">
                  <a:moveTo>
                    <a:pt x="0" y="0"/>
                  </a:moveTo>
                  <a:lnTo>
                    <a:pt x="0" y="0"/>
                  </a:lnTo>
                  <a:lnTo>
                    <a:pt x="0" y="40704"/>
                  </a:lnTo>
                  <a:lnTo>
                    <a:pt x="2822" y="86068"/>
                  </a:lnTo>
                  <a:lnTo>
                    <a:pt x="13257" y="128949"/>
                  </a:lnTo>
                  <a:lnTo>
                    <a:pt x="22391" y="165677"/>
                  </a:lnTo>
                  <a:lnTo>
                    <a:pt x="36856" y="203371"/>
                  </a:lnTo>
                  <a:lnTo>
                    <a:pt x="61765" y="245371"/>
                  </a:lnTo>
                  <a:lnTo>
                    <a:pt x="86034" y="266143"/>
                  </a:lnTo>
                  <a:lnTo>
                    <a:pt x="100326" y="271744"/>
                  </a:lnTo>
                  <a:lnTo>
                    <a:pt x="125329" y="274897"/>
                  </a:lnTo>
                  <a:lnTo>
                    <a:pt x="155676" y="268359"/>
                  </a:lnTo>
                  <a:lnTo>
                    <a:pt x="181945" y="257784"/>
                  </a:lnTo>
                  <a:lnTo>
                    <a:pt x="208780" y="235483"/>
                  </a:lnTo>
                  <a:lnTo>
                    <a:pt x="237346" y="196681"/>
                  </a:lnTo>
                  <a:lnTo>
                    <a:pt x="263372" y="153621"/>
                  </a:lnTo>
                  <a:lnTo>
                    <a:pt x="274744" y="109053"/>
                  </a:lnTo>
                  <a:lnTo>
                    <a:pt x="284645" y="65213"/>
                  </a:lnTo>
                  <a:lnTo>
                    <a:pt x="285604" y="50150"/>
                  </a:lnTo>
                  <a:lnTo>
                    <a:pt x="285748" y="97758"/>
                  </a:lnTo>
                  <a:lnTo>
                    <a:pt x="293354" y="134903"/>
                  </a:lnTo>
                  <a:lnTo>
                    <a:pt x="307870" y="181909"/>
                  </a:lnTo>
                  <a:lnTo>
                    <a:pt x="330806" y="226903"/>
                  </a:lnTo>
                  <a:lnTo>
                    <a:pt x="362030" y="273179"/>
                  </a:lnTo>
                  <a:lnTo>
                    <a:pt x="381024" y="291550"/>
                  </a:lnTo>
                  <a:lnTo>
                    <a:pt x="40957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646"/>
            <p:cNvSpPr/>
            <p:nvPr>
              <p:custDataLst>
                <p:tags r:id="rId17"/>
              </p:custDataLst>
            </p:nvPr>
          </p:nvSpPr>
          <p:spPr>
            <a:xfrm>
              <a:off x="10335948" y="5458147"/>
              <a:ext cx="465223" cy="283966"/>
            </a:xfrm>
            <a:custGeom>
              <a:avLst/>
              <a:gdLst/>
              <a:ahLst/>
              <a:cxnLst/>
              <a:rect l="0" t="0" r="0" b="0"/>
              <a:pathLst>
                <a:path w="465223" h="283966">
                  <a:moveTo>
                    <a:pt x="8202" y="47303"/>
                  </a:moveTo>
                  <a:lnTo>
                    <a:pt x="8202" y="47303"/>
                  </a:lnTo>
                  <a:lnTo>
                    <a:pt x="0" y="47303"/>
                  </a:lnTo>
                  <a:lnTo>
                    <a:pt x="40523" y="47303"/>
                  </a:lnTo>
                  <a:lnTo>
                    <a:pt x="85954" y="47303"/>
                  </a:lnTo>
                  <a:lnTo>
                    <a:pt x="132960" y="47303"/>
                  </a:lnTo>
                  <a:lnTo>
                    <a:pt x="170404" y="44481"/>
                  </a:lnTo>
                  <a:lnTo>
                    <a:pt x="211131" y="39764"/>
                  </a:lnTo>
                  <a:lnTo>
                    <a:pt x="251068" y="38366"/>
                  </a:lnTo>
                  <a:lnTo>
                    <a:pt x="295243" y="38914"/>
                  </a:lnTo>
                  <a:lnTo>
                    <a:pt x="322175" y="47188"/>
                  </a:lnTo>
                  <a:lnTo>
                    <a:pt x="285669" y="92358"/>
                  </a:lnTo>
                  <a:lnTo>
                    <a:pt x="262590" y="138108"/>
                  </a:lnTo>
                  <a:lnTo>
                    <a:pt x="246378" y="181322"/>
                  </a:lnTo>
                  <a:lnTo>
                    <a:pt x="242116" y="198942"/>
                  </a:lnTo>
                  <a:lnTo>
                    <a:pt x="245563" y="234109"/>
                  </a:lnTo>
                  <a:lnTo>
                    <a:pt x="251632" y="247099"/>
                  </a:lnTo>
                  <a:lnTo>
                    <a:pt x="261385" y="258868"/>
                  </a:lnTo>
                  <a:lnTo>
                    <a:pt x="291089" y="278507"/>
                  </a:lnTo>
                  <a:lnTo>
                    <a:pt x="309920" y="283378"/>
                  </a:lnTo>
                  <a:lnTo>
                    <a:pt x="336304" y="283965"/>
                  </a:lnTo>
                  <a:lnTo>
                    <a:pt x="352993" y="280192"/>
                  </a:lnTo>
                  <a:lnTo>
                    <a:pt x="375181" y="267061"/>
                  </a:lnTo>
                  <a:lnTo>
                    <a:pt x="408078" y="234653"/>
                  </a:lnTo>
                  <a:lnTo>
                    <a:pt x="438921" y="189763"/>
                  </a:lnTo>
                  <a:lnTo>
                    <a:pt x="458492" y="142498"/>
                  </a:lnTo>
                  <a:lnTo>
                    <a:pt x="464492" y="94921"/>
                  </a:lnTo>
                  <a:lnTo>
                    <a:pt x="465222" y="61883"/>
                  </a:lnTo>
                  <a:lnTo>
                    <a:pt x="459678" y="48139"/>
                  </a:lnTo>
                  <a:lnTo>
                    <a:pt x="438871" y="22068"/>
                  </a:lnTo>
                  <a:lnTo>
                    <a:pt x="420617" y="7958"/>
                  </a:lnTo>
                  <a:lnTo>
                    <a:pt x="396746" y="2131"/>
                  </a:lnTo>
                  <a:lnTo>
                    <a:pt x="350843" y="0"/>
                  </a:lnTo>
                  <a:lnTo>
                    <a:pt x="322449" y="2596"/>
                  </a:lnTo>
                  <a:lnTo>
                    <a:pt x="275951" y="16996"/>
                  </a:lnTo>
                  <a:lnTo>
                    <a:pt x="230348" y="54276"/>
                  </a:lnTo>
                  <a:lnTo>
                    <a:pt x="217752" y="66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647"/>
            <p:cNvSpPr/>
            <p:nvPr>
              <p:custDataLst>
                <p:tags r:id="rId18"/>
              </p:custDataLst>
            </p:nvPr>
          </p:nvSpPr>
          <p:spPr>
            <a:xfrm>
              <a:off x="9917547" y="5315295"/>
              <a:ext cx="178954" cy="333031"/>
            </a:xfrm>
            <a:custGeom>
              <a:avLst/>
              <a:gdLst/>
              <a:ahLst/>
              <a:cxnLst/>
              <a:rect l="0" t="0" r="0" b="0"/>
              <a:pathLst>
                <a:path w="178954" h="333031">
                  <a:moveTo>
                    <a:pt x="178953" y="133005"/>
                  </a:moveTo>
                  <a:lnTo>
                    <a:pt x="178953" y="133005"/>
                  </a:lnTo>
                  <a:lnTo>
                    <a:pt x="173896" y="133005"/>
                  </a:lnTo>
                  <a:lnTo>
                    <a:pt x="172407" y="131947"/>
                  </a:lnTo>
                  <a:lnTo>
                    <a:pt x="171414" y="130183"/>
                  </a:lnTo>
                  <a:lnTo>
                    <a:pt x="169820" y="124804"/>
                  </a:lnTo>
                  <a:lnTo>
                    <a:pt x="164487" y="118816"/>
                  </a:lnTo>
                  <a:lnTo>
                    <a:pt x="156296" y="116115"/>
                  </a:lnTo>
                  <a:lnTo>
                    <a:pt x="138847" y="114382"/>
                  </a:lnTo>
                  <a:lnTo>
                    <a:pt x="117605" y="121644"/>
                  </a:lnTo>
                  <a:lnTo>
                    <a:pt x="99276" y="131285"/>
                  </a:lnTo>
                  <a:lnTo>
                    <a:pt x="55964" y="171707"/>
                  </a:lnTo>
                  <a:lnTo>
                    <a:pt x="23814" y="218701"/>
                  </a:lnTo>
                  <a:lnTo>
                    <a:pt x="4803" y="258289"/>
                  </a:lnTo>
                  <a:lnTo>
                    <a:pt x="0" y="280781"/>
                  </a:lnTo>
                  <a:lnTo>
                    <a:pt x="1699" y="294286"/>
                  </a:lnTo>
                  <a:lnTo>
                    <a:pt x="6357" y="315146"/>
                  </a:lnTo>
                  <a:lnTo>
                    <a:pt x="8855" y="318991"/>
                  </a:lnTo>
                  <a:lnTo>
                    <a:pt x="17276" y="326085"/>
                  </a:lnTo>
                  <a:lnTo>
                    <a:pt x="28075" y="329943"/>
                  </a:lnTo>
                  <a:lnTo>
                    <a:pt x="33918" y="330972"/>
                  </a:lnTo>
                  <a:lnTo>
                    <a:pt x="43231" y="329293"/>
                  </a:lnTo>
                  <a:lnTo>
                    <a:pt x="74257" y="315604"/>
                  </a:lnTo>
                  <a:lnTo>
                    <a:pt x="100634" y="282901"/>
                  </a:lnTo>
                  <a:lnTo>
                    <a:pt x="123070" y="245752"/>
                  </a:lnTo>
                  <a:lnTo>
                    <a:pt x="132519" y="198746"/>
                  </a:lnTo>
                  <a:lnTo>
                    <a:pt x="138385" y="161302"/>
                  </a:lnTo>
                  <a:lnTo>
                    <a:pt x="140366" y="115782"/>
                  </a:lnTo>
                  <a:lnTo>
                    <a:pt x="134210" y="76216"/>
                  </a:lnTo>
                  <a:lnTo>
                    <a:pt x="131708" y="33334"/>
                  </a:lnTo>
                  <a:lnTo>
                    <a:pt x="131441" y="12926"/>
                  </a:lnTo>
                  <a:lnTo>
                    <a:pt x="130344" y="8503"/>
                  </a:lnTo>
                  <a:lnTo>
                    <a:pt x="128556" y="5553"/>
                  </a:lnTo>
                  <a:lnTo>
                    <a:pt x="122198" y="0"/>
                  </a:lnTo>
                  <a:lnTo>
                    <a:pt x="121819" y="43909"/>
                  </a:lnTo>
                  <a:lnTo>
                    <a:pt x="121805" y="84714"/>
                  </a:lnTo>
                  <a:lnTo>
                    <a:pt x="128349" y="130953"/>
                  </a:lnTo>
                  <a:lnTo>
                    <a:pt x="130446" y="168263"/>
                  </a:lnTo>
                  <a:lnTo>
                    <a:pt x="131066" y="205070"/>
                  </a:lnTo>
                  <a:lnTo>
                    <a:pt x="131277" y="249311"/>
                  </a:lnTo>
                  <a:lnTo>
                    <a:pt x="134135" y="280355"/>
                  </a:lnTo>
                  <a:lnTo>
                    <a:pt x="143084" y="320239"/>
                  </a:lnTo>
                  <a:lnTo>
                    <a:pt x="150378" y="333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648"/>
            <p:cNvSpPr/>
            <p:nvPr>
              <p:custDataLst>
                <p:tags r:id="rId19"/>
              </p:custDataLst>
            </p:nvPr>
          </p:nvSpPr>
          <p:spPr>
            <a:xfrm>
              <a:off x="9172628" y="5401242"/>
              <a:ext cx="190448" cy="275659"/>
            </a:xfrm>
            <a:custGeom>
              <a:avLst/>
              <a:gdLst/>
              <a:ahLst/>
              <a:cxnLst/>
              <a:rect l="0" t="0" r="0" b="0"/>
              <a:pathLst>
                <a:path w="190448" h="275659">
                  <a:moveTo>
                    <a:pt x="190447" y="75633"/>
                  </a:moveTo>
                  <a:lnTo>
                    <a:pt x="190447" y="75633"/>
                  </a:lnTo>
                  <a:lnTo>
                    <a:pt x="175259" y="59386"/>
                  </a:lnTo>
                  <a:lnTo>
                    <a:pt x="161261" y="29972"/>
                  </a:lnTo>
                  <a:lnTo>
                    <a:pt x="149051" y="15696"/>
                  </a:lnTo>
                  <a:lnTo>
                    <a:pt x="134554" y="5898"/>
                  </a:lnTo>
                  <a:lnTo>
                    <a:pt x="121910" y="1348"/>
                  </a:lnTo>
                  <a:lnTo>
                    <a:pt x="106404" y="0"/>
                  </a:lnTo>
                  <a:lnTo>
                    <a:pt x="97357" y="2506"/>
                  </a:lnTo>
                  <a:lnTo>
                    <a:pt x="59841" y="21838"/>
                  </a:lnTo>
                  <a:lnTo>
                    <a:pt x="50203" y="33732"/>
                  </a:lnTo>
                  <a:lnTo>
                    <a:pt x="21214" y="78122"/>
                  </a:lnTo>
                  <a:lnTo>
                    <a:pt x="4472" y="123586"/>
                  </a:lnTo>
                  <a:lnTo>
                    <a:pt x="543" y="170926"/>
                  </a:lnTo>
                  <a:lnTo>
                    <a:pt x="0" y="214779"/>
                  </a:lnTo>
                  <a:lnTo>
                    <a:pt x="2099" y="220256"/>
                  </a:lnTo>
                  <a:lnTo>
                    <a:pt x="15033" y="236650"/>
                  </a:lnTo>
                  <a:lnTo>
                    <a:pt x="16354" y="240127"/>
                  </a:lnTo>
                  <a:lnTo>
                    <a:pt x="19352" y="242445"/>
                  </a:lnTo>
                  <a:lnTo>
                    <a:pt x="28327" y="245022"/>
                  </a:lnTo>
                  <a:lnTo>
                    <a:pt x="32626" y="244651"/>
                  </a:lnTo>
                  <a:lnTo>
                    <a:pt x="55508" y="233645"/>
                  </a:lnTo>
                  <a:lnTo>
                    <a:pt x="64504" y="224883"/>
                  </a:lnTo>
                  <a:lnTo>
                    <a:pt x="96924" y="178342"/>
                  </a:lnTo>
                  <a:lnTo>
                    <a:pt x="111235" y="135333"/>
                  </a:lnTo>
                  <a:lnTo>
                    <a:pt x="120397" y="94823"/>
                  </a:lnTo>
                  <a:lnTo>
                    <a:pt x="123575" y="50074"/>
                  </a:lnTo>
                  <a:lnTo>
                    <a:pt x="123760" y="38267"/>
                  </a:lnTo>
                  <a:lnTo>
                    <a:pt x="123772" y="79373"/>
                  </a:lnTo>
                  <a:lnTo>
                    <a:pt x="123772" y="123750"/>
                  </a:lnTo>
                  <a:lnTo>
                    <a:pt x="123772" y="170947"/>
                  </a:lnTo>
                  <a:lnTo>
                    <a:pt x="123772" y="218517"/>
                  </a:lnTo>
                  <a:lnTo>
                    <a:pt x="123772" y="262475"/>
                  </a:lnTo>
                  <a:lnTo>
                    <a:pt x="123772" y="27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649"/>
            <p:cNvSpPr/>
            <p:nvPr>
              <p:custDataLst>
                <p:tags r:id="rId20"/>
              </p:custDataLst>
            </p:nvPr>
          </p:nvSpPr>
          <p:spPr>
            <a:xfrm>
              <a:off x="8886825" y="5334000"/>
              <a:ext cx="66676" cy="390526"/>
            </a:xfrm>
            <a:custGeom>
              <a:avLst/>
              <a:gdLst/>
              <a:ahLst/>
              <a:cxnLst/>
              <a:rect l="0" t="0" r="0" b="0"/>
              <a:pathLst>
                <a:path w="66676" h="390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7540" y="22120"/>
                  </a:lnTo>
                  <a:lnTo>
                    <a:pt x="12173" y="67781"/>
                  </a:lnTo>
                  <a:lnTo>
                    <a:pt x="17691" y="110050"/>
                  </a:lnTo>
                  <a:lnTo>
                    <a:pt x="23704" y="146672"/>
                  </a:lnTo>
                  <a:lnTo>
                    <a:pt x="27132" y="184334"/>
                  </a:lnTo>
                  <a:lnTo>
                    <a:pt x="33204" y="222305"/>
                  </a:lnTo>
                  <a:lnTo>
                    <a:pt x="41706" y="260366"/>
                  </a:lnTo>
                  <a:lnTo>
                    <a:pt x="45872" y="298455"/>
                  </a:lnTo>
                  <a:lnTo>
                    <a:pt x="53825" y="340589"/>
                  </a:lnTo>
                  <a:lnTo>
                    <a:pt x="57223" y="362441"/>
                  </a:lnTo>
                  <a:lnTo>
                    <a:pt x="66675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650"/>
            <p:cNvSpPr/>
            <p:nvPr>
              <p:custDataLst>
                <p:tags r:id="rId21"/>
              </p:custDataLst>
            </p:nvPr>
          </p:nvSpPr>
          <p:spPr>
            <a:xfrm>
              <a:off x="10296705" y="4910689"/>
              <a:ext cx="171271" cy="232812"/>
            </a:xfrm>
            <a:custGeom>
              <a:avLst/>
              <a:gdLst/>
              <a:ahLst/>
              <a:cxnLst/>
              <a:rect l="0" t="0" r="0" b="0"/>
              <a:pathLst>
                <a:path w="171271" h="232812">
                  <a:moveTo>
                    <a:pt x="161745" y="70886"/>
                  </a:moveTo>
                  <a:lnTo>
                    <a:pt x="161745" y="70886"/>
                  </a:lnTo>
                  <a:lnTo>
                    <a:pt x="161745" y="23828"/>
                  </a:lnTo>
                  <a:lnTo>
                    <a:pt x="161745" y="20464"/>
                  </a:lnTo>
                  <a:lnTo>
                    <a:pt x="159629" y="17163"/>
                  </a:lnTo>
                  <a:lnTo>
                    <a:pt x="140287" y="1069"/>
                  </a:lnTo>
                  <a:lnTo>
                    <a:pt x="136856" y="0"/>
                  </a:lnTo>
                  <a:lnTo>
                    <a:pt x="133511" y="345"/>
                  </a:lnTo>
                  <a:lnTo>
                    <a:pt x="125913" y="2493"/>
                  </a:lnTo>
                  <a:lnTo>
                    <a:pt x="115480" y="3447"/>
                  </a:lnTo>
                  <a:lnTo>
                    <a:pt x="103789" y="9516"/>
                  </a:lnTo>
                  <a:lnTo>
                    <a:pt x="82483" y="22011"/>
                  </a:lnTo>
                  <a:lnTo>
                    <a:pt x="66193" y="31172"/>
                  </a:lnTo>
                  <a:lnTo>
                    <a:pt x="31948" y="71929"/>
                  </a:lnTo>
                  <a:lnTo>
                    <a:pt x="10231" y="118647"/>
                  </a:lnTo>
                  <a:lnTo>
                    <a:pt x="1877" y="151582"/>
                  </a:lnTo>
                  <a:lnTo>
                    <a:pt x="0" y="191373"/>
                  </a:lnTo>
                  <a:lnTo>
                    <a:pt x="2057" y="196719"/>
                  </a:lnTo>
                  <a:lnTo>
                    <a:pt x="9987" y="205481"/>
                  </a:lnTo>
                  <a:lnTo>
                    <a:pt x="17743" y="210081"/>
                  </a:lnTo>
                  <a:lnTo>
                    <a:pt x="21295" y="211308"/>
                  </a:lnTo>
                  <a:lnTo>
                    <a:pt x="30885" y="209848"/>
                  </a:lnTo>
                  <a:lnTo>
                    <a:pt x="54285" y="200289"/>
                  </a:lnTo>
                  <a:lnTo>
                    <a:pt x="98273" y="162544"/>
                  </a:lnTo>
                  <a:lnTo>
                    <a:pt x="116244" y="142729"/>
                  </a:lnTo>
                  <a:lnTo>
                    <a:pt x="135790" y="98887"/>
                  </a:lnTo>
                  <a:lnTo>
                    <a:pt x="149325" y="54582"/>
                  </a:lnTo>
                  <a:lnTo>
                    <a:pt x="152107" y="19507"/>
                  </a:lnTo>
                  <a:lnTo>
                    <a:pt x="152218" y="63939"/>
                  </a:lnTo>
                  <a:lnTo>
                    <a:pt x="152220" y="109326"/>
                  </a:lnTo>
                  <a:lnTo>
                    <a:pt x="152220" y="156656"/>
                  </a:lnTo>
                  <a:lnTo>
                    <a:pt x="155043" y="185199"/>
                  </a:lnTo>
                  <a:lnTo>
                    <a:pt x="161920" y="217604"/>
                  </a:lnTo>
                  <a:lnTo>
                    <a:pt x="171270" y="232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51"/>
            <p:cNvSpPr/>
            <p:nvPr>
              <p:custDataLst>
                <p:tags r:id="rId22"/>
              </p:custDataLst>
            </p:nvPr>
          </p:nvSpPr>
          <p:spPr>
            <a:xfrm>
              <a:off x="9934575" y="4924425"/>
              <a:ext cx="323851" cy="237480"/>
            </a:xfrm>
            <a:custGeom>
              <a:avLst/>
              <a:gdLst/>
              <a:ahLst/>
              <a:cxnLst/>
              <a:rect l="0" t="0" r="0" b="0"/>
              <a:pathLst>
                <a:path w="323851" h="237480">
                  <a:moveTo>
                    <a:pt x="0" y="0"/>
                  </a:moveTo>
                  <a:lnTo>
                    <a:pt x="0" y="0"/>
                  </a:lnTo>
                  <a:lnTo>
                    <a:pt x="6546" y="15209"/>
                  </a:lnTo>
                  <a:lnTo>
                    <a:pt x="16867" y="53137"/>
                  </a:lnTo>
                  <a:lnTo>
                    <a:pt x="31880" y="98981"/>
                  </a:lnTo>
                  <a:lnTo>
                    <a:pt x="50464" y="140544"/>
                  </a:lnTo>
                  <a:lnTo>
                    <a:pt x="75612" y="175126"/>
                  </a:lnTo>
                  <a:lnTo>
                    <a:pt x="82290" y="178375"/>
                  </a:lnTo>
                  <a:lnTo>
                    <a:pt x="98391" y="180632"/>
                  </a:lnTo>
                  <a:lnTo>
                    <a:pt x="104759" y="178002"/>
                  </a:lnTo>
                  <a:lnTo>
                    <a:pt x="107940" y="175817"/>
                  </a:lnTo>
                  <a:lnTo>
                    <a:pt x="110060" y="172245"/>
                  </a:lnTo>
                  <a:lnTo>
                    <a:pt x="113044" y="156046"/>
                  </a:lnTo>
                  <a:lnTo>
                    <a:pt x="119191" y="113526"/>
                  </a:lnTo>
                  <a:lnTo>
                    <a:pt x="123214" y="69395"/>
                  </a:lnTo>
                  <a:lnTo>
                    <a:pt x="124613" y="55184"/>
                  </a:lnTo>
                  <a:lnTo>
                    <a:pt x="132947" y="29737"/>
                  </a:lnTo>
                  <a:lnTo>
                    <a:pt x="140875" y="45072"/>
                  </a:lnTo>
                  <a:lnTo>
                    <a:pt x="160787" y="86643"/>
                  </a:lnTo>
                  <a:lnTo>
                    <a:pt x="178006" y="130552"/>
                  </a:lnTo>
                  <a:lnTo>
                    <a:pt x="201763" y="175551"/>
                  </a:lnTo>
                  <a:lnTo>
                    <a:pt x="223220" y="208243"/>
                  </a:lnTo>
                  <a:lnTo>
                    <a:pt x="247842" y="227087"/>
                  </a:lnTo>
                  <a:lnTo>
                    <a:pt x="263934" y="234854"/>
                  </a:lnTo>
                  <a:lnTo>
                    <a:pt x="278854" y="237479"/>
                  </a:lnTo>
                  <a:lnTo>
                    <a:pt x="281153" y="236636"/>
                  </a:lnTo>
                  <a:lnTo>
                    <a:pt x="282685" y="235016"/>
                  </a:lnTo>
                  <a:lnTo>
                    <a:pt x="285446" y="230393"/>
                  </a:lnTo>
                  <a:lnTo>
                    <a:pt x="290201" y="224811"/>
                  </a:lnTo>
                  <a:lnTo>
                    <a:pt x="293021" y="215980"/>
                  </a:lnTo>
                  <a:lnTo>
                    <a:pt x="300199" y="169387"/>
                  </a:lnTo>
                  <a:lnTo>
                    <a:pt x="304950" y="126397"/>
                  </a:lnTo>
                  <a:lnTo>
                    <a:pt x="317939" y="81595"/>
                  </a:lnTo>
                  <a:lnTo>
                    <a:pt x="3238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52"/>
            <p:cNvSpPr/>
            <p:nvPr>
              <p:custDataLst>
                <p:tags r:id="rId23"/>
              </p:custDataLst>
            </p:nvPr>
          </p:nvSpPr>
          <p:spPr>
            <a:xfrm>
              <a:off x="9829800" y="4838700"/>
              <a:ext cx="66676" cy="266701"/>
            </a:xfrm>
            <a:custGeom>
              <a:avLst/>
              <a:gdLst/>
              <a:ahLst/>
              <a:cxnLst/>
              <a:rect l="0" t="0" r="0" b="0"/>
              <a:pathLst>
                <a:path w="66676" h="2667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7541" y="30073"/>
                  </a:lnTo>
                  <a:lnTo>
                    <a:pt x="16867" y="69185"/>
                  </a:lnTo>
                  <a:lnTo>
                    <a:pt x="25949" y="115423"/>
                  </a:lnTo>
                  <a:lnTo>
                    <a:pt x="33113" y="160266"/>
                  </a:lnTo>
                  <a:lnTo>
                    <a:pt x="44720" y="205184"/>
                  </a:lnTo>
                  <a:lnTo>
                    <a:pt x="60361" y="248538"/>
                  </a:lnTo>
                  <a:lnTo>
                    <a:pt x="6667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653"/>
            <p:cNvSpPr/>
            <p:nvPr>
              <p:custDataLst>
                <p:tags r:id="rId24"/>
              </p:custDataLst>
            </p:nvPr>
          </p:nvSpPr>
          <p:spPr>
            <a:xfrm>
              <a:off x="9182100" y="4819650"/>
              <a:ext cx="152401" cy="400051"/>
            </a:xfrm>
            <a:custGeom>
              <a:avLst/>
              <a:gdLst/>
              <a:ahLst/>
              <a:cxnLst/>
              <a:rect l="0" t="0" r="0" b="0"/>
              <a:pathLst>
                <a:path w="152401" h="400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6247" y="50419"/>
                  </a:lnTo>
                  <a:lnTo>
                    <a:pt x="26569" y="85377"/>
                  </a:lnTo>
                  <a:lnTo>
                    <a:pt x="41504" y="128778"/>
                  </a:lnTo>
                  <a:lnTo>
                    <a:pt x="54161" y="175152"/>
                  </a:lnTo>
                  <a:lnTo>
                    <a:pt x="70845" y="221348"/>
                  </a:lnTo>
                  <a:lnTo>
                    <a:pt x="89195" y="263375"/>
                  </a:lnTo>
                  <a:lnTo>
                    <a:pt x="108038" y="307813"/>
                  </a:lnTo>
                  <a:lnTo>
                    <a:pt x="125968" y="346145"/>
                  </a:lnTo>
                  <a:lnTo>
                    <a:pt x="147797" y="390754"/>
                  </a:lnTo>
                  <a:lnTo>
                    <a:pt x="15240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54"/>
            <p:cNvSpPr/>
            <p:nvPr>
              <p:custDataLst>
                <p:tags r:id="rId25"/>
              </p:custDataLst>
            </p:nvPr>
          </p:nvSpPr>
          <p:spPr>
            <a:xfrm>
              <a:off x="10753725" y="4914945"/>
              <a:ext cx="152401" cy="255208"/>
            </a:xfrm>
            <a:custGeom>
              <a:avLst/>
              <a:gdLst/>
              <a:ahLst/>
              <a:cxnLst/>
              <a:rect l="0" t="0" r="0" b="0"/>
              <a:pathLst>
                <a:path w="152401" h="255208">
                  <a:moveTo>
                    <a:pt x="152400" y="28530"/>
                  </a:moveTo>
                  <a:lnTo>
                    <a:pt x="152400" y="28530"/>
                  </a:lnTo>
                  <a:lnTo>
                    <a:pt x="152400" y="14341"/>
                  </a:lnTo>
                  <a:lnTo>
                    <a:pt x="149578" y="8818"/>
                  </a:lnTo>
                  <a:lnTo>
                    <a:pt x="144198" y="1706"/>
                  </a:lnTo>
                  <a:lnTo>
                    <a:pt x="106331" y="0"/>
                  </a:lnTo>
                  <a:lnTo>
                    <a:pt x="88420" y="5025"/>
                  </a:lnTo>
                  <a:lnTo>
                    <a:pt x="74764" y="13216"/>
                  </a:lnTo>
                  <a:lnTo>
                    <a:pt x="60668" y="33070"/>
                  </a:lnTo>
                  <a:lnTo>
                    <a:pt x="54128" y="45012"/>
                  </a:lnTo>
                  <a:lnTo>
                    <a:pt x="53018" y="50102"/>
                  </a:lnTo>
                  <a:lnTo>
                    <a:pt x="53338" y="54552"/>
                  </a:lnTo>
                  <a:lnTo>
                    <a:pt x="67176" y="91009"/>
                  </a:lnTo>
                  <a:lnTo>
                    <a:pt x="96131" y="131786"/>
                  </a:lnTo>
                  <a:lnTo>
                    <a:pt x="133428" y="174094"/>
                  </a:lnTo>
                  <a:lnTo>
                    <a:pt x="146779" y="195132"/>
                  </a:lnTo>
                  <a:lnTo>
                    <a:pt x="149901" y="205234"/>
                  </a:lnTo>
                  <a:lnTo>
                    <a:pt x="151290" y="216779"/>
                  </a:lnTo>
                  <a:lnTo>
                    <a:pt x="149085" y="226144"/>
                  </a:lnTo>
                  <a:lnTo>
                    <a:pt x="147014" y="230122"/>
                  </a:lnTo>
                  <a:lnTo>
                    <a:pt x="133989" y="240779"/>
                  </a:lnTo>
                  <a:lnTo>
                    <a:pt x="110623" y="252802"/>
                  </a:lnTo>
                  <a:lnTo>
                    <a:pt x="98202" y="255207"/>
                  </a:lnTo>
                  <a:lnTo>
                    <a:pt x="85626" y="253453"/>
                  </a:lnTo>
                  <a:lnTo>
                    <a:pt x="40078" y="237758"/>
                  </a:lnTo>
                  <a:lnTo>
                    <a:pt x="27336" y="230528"/>
                  </a:lnTo>
                  <a:lnTo>
                    <a:pt x="7023" y="207635"/>
                  </a:lnTo>
                  <a:lnTo>
                    <a:pt x="3122" y="197738"/>
                  </a:lnTo>
                  <a:lnTo>
                    <a:pt x="0" y="180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55"/>
            <p:cNvSpPr/>
            <p:nvPr>
              <p:custDataLst>
                <p:tags r:id="rId26"/>
              </p:custDataLst>
            </p:nvPr>
          </p:nvSpPr>
          <p:spPr>
            <a:xfrm>
              <a:off x="9621160" y="4888368"/>
              <a:ext cx="189591" cy="255133"/>
            </a:xfrm>
            <a:custGeom>
              <a:avLst/>
              <a:gdLst/>
              <a:ahLst/>
              <a:cxnLst/>
              <a:rect l="0" t="0" r="0" b="0"/>
              <a:pathLst>
                <a:path w="189591" h="255133">
                  <a:moveTo>
                    <a:pt x="132440" y="112257"/>
                  </a:moveTo>
                  <a:lnTo>
                    <a:pt x="132440" y="112257"/>
                  </a:lnTo>
                  <a:lnTo>
                    <a:pt x="137497" y="107201"/>
                  </a:lnTo>
                  <a:lnTo>
                    <a:pt x="139981" y="99074"/>
                  </a:lnTo>
                  <a:lnTo>
                    <a:pt x="141914" y="54423"/>
                  </a:lnTo>
                  <a:lnTo>
                    <a:pt x="140884" y="42103"/>
                  </a:lnTo>
                  <a:lnTo>
                    <a:pt x="134354" y="24325"/>
                  </a:lnTo>
                  <a:lnTo>
                    <a:pt x="128705" y="15673"/>
                  </a:lnTo>
                  <a:lnTo>
                    <a:pt x="109462" y="4853"/>
                  </a:lnTo>
                  <a:lnTo>
                    <a:pt x="88707" y="0"/>
                  </a:lnTo>
                  <a:lnTo>
                    <a:pt x="75609" y="1688"/>
                  </a:lnTo>
                  <a:lnTo>
                    <a:pt x="62731" y="7023"/>
                  </a:lnTo>
                  <a:lnTo>
                    <a:pt x="30859" y="33658"/>
                  </a:lnTo>
                  <a:lnTo>
                    <a:pt x="16852" y="57218"/>
                  </a:lnTo>
                  <a:lnTo>
                    <a:pt x="3696" y="93624"/>
                  </a:lnTo>
                  <a:lnTo>
                    <a:pt x="0" y="134211"/>
                  </a:lnTo>
                  <a:lnTo>
                    <a:pt x="268" y="181040"/>
                  </a:lnTo>
                  <a:lnTo>
                    <a:pt x="12364" y="221777"/>
                  </a:lnTo>
                  <a:lnTo>
                    <a:pt x="21217" y="232547"/>
                  </a:lnTo>
                  <a:lnTo>
                    <a:pt x="31149" y="239803"/>
                  </a:lnTo>
                  <a:lnTo>
                    <a:pt x="39091" y="243027"/>
                  </a:lnTo>
                  <a:lnTo>
                    <a:pt x="54569" y="244843"/>
                  </a:lnTo>
                  <a:lnTo>
                    <a:pt x="72561" y="240324"/>
                  </a:lnTo>
                  <a:lnTo>
                    <a:pt x="91297" y="227226"/>
                  </a:lnTo>
                  <a:lnTo>
                    <a:pt x="120110" y="190113"/>
                  </a:lnTo>
                  <a:lnTo>
                    <a:pt x="135061" y="158327"/>
                  </a:lnTo>
                  <a:lnTo>
                    <a:pt x="141056" y="114874"/>
                  </a:lnTo>
                  <a:lnTo>
                    <a:pt x="140787" y="81910"/>
                  </a:lnTo>
                  <a:lnTo>
                    <a:pt x="132828" y="57167"/>
                  </a:lnTo>
                  <a:lnTo>
                    <a:pt x="132698" y="57539"/>
                  </a:lnTo>
                  <a:lnTo>
                    <a:pt x="133505" y="95861"/>
                  </a:lnTo>
                  <a:lnTo>
                    <a:pt x="145698" y="141182"/>
                  </a:lnTo>
                  <a:lnTo>
                    <a:pt x="161088" y="188503"/>
                  </a:lnTo>
                  <a:lnTo>
                    <a:pt x="176900" y="227426"/>
                  </a:lnTo>
                  <a:lnTo>
                    <a:pt x="186769" y="244525"/>
                  </a:lnTo>
                  <a:lnTo>
                    <a:pt x="189590" y="255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56"/>
            <p:cNvSpPr/>
            <p:nvPr>
              <p:custDataLst>
                <p:tags r:id="rId27"/>
              </p:custDataLst>
            </p:nvPr>
          </p:nvSpPr>
          <p:spPr>
            <a:xfrm>
              <a:off x="8763000" y="5410200"/>
              <a:ext cx="57151" cy="285751"/>
            </a:xfrm>
            <a:custGeom>
              <a:avLst/>
              <a:gdLst/>
              <a:ahLst/>
              <a:cxnLst/>
              <a:rect l="0" t="0" r="0" b="0"/>
              <a:pathLst>
                <a:path w="57151" h="285751">
                  <a:moveTo>
                    <a:pt x="0" y="0"/>
                  </a:moveTo>
                  <a:lnTo>
                    <a:pt x="0" y="0"/>
                  </a:lnTo>
                  <a:lnTo>
                    <a:pt x="1059" y="24472"/>
                  </a:lnTo>
                  <a:lnTo>
                    <a:pt x="16247" y="68127"/>
                  </a:lnTo>
                  <a:lnTo>
                    <a:pt x="25826" y="107884"/>
                  </a:lnTo>
                  <a:lnTo>
                    <a:pt x="33089" y="151133"/>
                  </a:lnTo>
                  <a:lnTo>
                    <a:pt x="43656" y="196796"/>
                  </a:lnTo>
                  <a:lnTo>
                    <a:pt x="47103" y="242168"/>
                  </a:lnTo>
                  <a:lnTo>
                    <a:pt x="5715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57"/>
            <p:cNvSpPr/>
            <p:nvPr>
              <p:custDataLst>
                <p:tags r:id="rId28"/>
              </p:custDataLst>
            </p:nvPr>
          </p:nvSpPr>
          <p:spPr>
            <a:xfrm>
              <a:off x="11115677" y="4886325"/>
              <a:ext cx="485774" cy="409576"/>
            </a:xfrm>
            <a:custGeom>
              <a:avLst/>
              <a:gdLst/>
              <a:ahLst/>
              <a:cxnLst/>
              <a:rect l="0" t="0" r="0" b="0"/>
              <a:pathLst>
                <a:path w="485774" h="409576">
                  <a:moveTo>
                    <a:pt x="9523" y="0"/>
                  </a:moveTo>
                  <a:lnTo>
                    <a:pt x="9523" y="0"/>
                  </a:lnTo>
                  <a:lnTo>
                    <a:pt x="10581" y="15209"/>
                  </a:lnTo>
                  <a:lnTo>
                    <a:pt x="17064" y="41418"/>
                  </a:lnTo>
                  <a:lnTo>
                    <a:pt x="17729" y="87219"/>
                  </a:lnTo>
                  <a:lnTo>
                    <a:pt x="11458" y="134272"/>
                  </a:lnTo>
                  <a:lnTo>
                    <a:pt x="9906" y="179276"/>
                  </a:lnTo>
                  <a:lnTo>
                    <a:pt x="8540" y="218739"/>
                  </a:lnTo>
                  <a:lnTo>
                    <a:pt x="1331" y="261599"/>
                  </a:lnTo>
                  <a:lnTo>
                    <a:pt x="0" y="304224"/>
                  </a:lnTo>
                  <a:lnTo>
                    <a:pt x="0" y="299573"/>
                  </a:lnTo>
                  <a:lnTo>
                    <a:pt x="10758" y="260917"/>
                  </a:lnTo>
                  <a:lnTo>
                    <a:pt x="27249" y="220128"/>
                  </a:lnTo>
                  <a:lnTo>
                    <a:pt x="35394" y="201551"/>
                  </a:lnTo>
                  <a:lnTo>
                    <a:pt x="63978" y="165719"/>
                  </a:lnTo>
                  <a:lnTo>
                    <a:pt x="87748" y="146234"/>
                  </a:lnTo>
                  <a:lnTo>
                    <a:pt x="102851" y="139076"/>
                  </a:lnTo>
                  <a:lnTo>
                    <a:pt x="134850" y="134481"/>
                  </a:lnTo>
                  <a:lnTo>
                    <a:pt x="157312" y="138742"/>
                  </a:lnTo>
                  <a:lnTo>
                    <a:pt x="183864" y="150721"/>
                  </a:lnTo>
                  <a:lnTo>
                    <a:pt x="202054" y="166484"/>
                  </a:lnTo>
                  <a:lnTo>
                    <a:pt x="210804" y="178415"/>
                  </a:lnTo>
                  <a:lnTo>
                    <a:pt x="215397" y="190773"/>
                  </a:lnTo>
                  <a:lnTo>
                    <a:pt x="216624" y="197032"/>
                  </a:lnTo>
                  <a:lnTo>
                    <a:pt x="213290" y="221011"/>
                  </a:lnTo>
                  <a:lnTo>
                    <a:pt x="205601" y="243167"/>
                  </a:lnTo>
                  <a:lnTo>
                    <a:pt x="179055" y="277403"/>
                  </a:lnTo>
                  <a:lnTo>
                    <a:pt x="137400" y="306475"/>
                  </a:lnTo>
                  <a:lnTo>
                    <a:pt x="94529" y="323652"/>
                  </a:lnTo>
                  <a:lnTo>
                    <a:pt x="62062" y="331454"/>
                  </a:lnTo>
                  <a:lnTo>
                    <a:pt x="30664" y="333325"/>
                  </a:lnTo>
                  <a:lnTo>
                    <a:pt x="29967" y="332283"/>
                  </a:lnTo>
                  <a:lnTo>
                    <a:pt x="28757" y="325170"/>
                  </a:lnTo>
                  <a:lnTo>
                    <a:pt x="33684" y="319184"/>
                  </a:lnTo>
                  <a:lnTo>
                    <a:pt x="41780" y="316485"/>
                  </a:lnTo>
                  <a:lnTo>
                    <a:pt x="58239" y="312143"/>
                  </a:lnTo>
                  <a:lnTo>
                    <a:pt x="76521" y="306975"/>
                  </a:lnTo>
                  <a:lnTo>
                    <a:pt x="115594" y="304028"/>
                  </a:lnTo>
                  <a:lnTo>
                    <a:pt x="155475" y="297318"/>
                  </a:lnTo>
                  <a:lnTo>
                    <a:pt x="198750" y="290623"/>
                  </a:lnTo>
                  <a:lnTo>
                    <a:pt x="244418" y="285654"/>
                  </a:lnTo>
                  <a:lnTo>
                    <a:pt x="285111" y="275579"/>
                  </a:lnTo>
                  <a:lnTo>
                    <a:pt x="326743" y="259207"/>
                  </a:lnTo>
                  <a:lnTo>
                    <a:pt x="373647" y="225814"/>
                  </a:lnTo>
                  <a:lnTo>
                    <a:pt x="377731" y="216426"/>
                  </a:lnTo>
                  <a:lnTo>
                    <a:pt x="380353" y="198208"/>
                  </a:lnTo>
                  <a:lnTo>
                    <a:pt x="379510" y="195638"/>
                  </a:lnTo>
                  <a:lnTo>
                    <a:pt x="377889" y="193925"/>
                  </a:lnTo>
                  <a:lnTo>
                    <a:pt x="375750" y="192784"/>
                  </a:lnTo>
                  <a:lnTo>
                    <a:pt x="340277" y="190701"/>
                  </a:lnTo>
                  <a:lnTo>
                    <a:pt x="313546" y="195616"/>
                  </a:lnTo>
                  <a:lnTo>
                    <a:pt x="269419" y="217345"/>
                  </a:lnTo>
                  <a:lnTo>
                    <a:pt x="241836" y="236489"/>
                  </a:lnTo>
                  <a:lnTo>
                    <a:pt x="227465" y="254456"/>
                  </a:lnTo>
                  <a:lnTo>
                    <a:pt x="222801" y="266902"/>
                  </a:lnTo>
                  <a:lnTo>
                    <a:pt x="221559" y="273185"/>
                  </a:lnTo>
                  <a:lnTo>
                    <a:pt x="223001" y="285810"/>
                  </a:lnTo>
                  <a:lnTo>
                    <a:pt x="224866" y="292140"/>
                  </a:lnTo>
                  <a:lnTo>
                    <a:pt x="235405" y="304817"/>
                  </a:lnTo>
                  <a:lnTo>
                    <a:pt x="281630" y="342902"/>
                  </a:lnTo>
                  <a:lnTo>
                    <a:pt x="318748" y="361951"/>
                  </a:lnTo>
                  <a:lnTo>
                    <a:pt x="360438" y="378178"/>
                  </a:lnTo>
                  <a:lnTo>
                    <a:pt x="399600" y="389689"/>
                  </a:lnTo>
                  <a:lnTo>
                    <a:pt x="445703" y="403060"/>
                  </a:lnTo>
                  <a:lnTo>
                    <a:pt x="485773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58"/>
            <p:cNvSpPr/>
            <p:nvPr>
              <p:custDataLst>
                <p:tags r:id="rId29"/>
              </p:custDataLst>
            </p:nvPr>
          </p:nvSpPr>
          <p:spPr>
            <a:xfrm>
              <a:off x="10248900" y="4392918"/>
              <a:ext cx="179434" cy="255283"/>
            </a:xfrm>
            <a:custGeom>
              <a:avLst/>
              <a:gdLst/>
              <a:ahLst/>
              <a:cxnLst/>
              <a:rect l="0" t="0" r="0" b="0"/>
              <a:pathLst>
                <a:path w="179434" h="255283">
                  <a:moveTo>
                    <a:pt x="0" y="150507"/>
                  </a:moveTo>
                  <a:lnTo>
                    <a:pt x="0" y="150507"/>
                  </a:lnTo>
                  <a:lnTo>
                    <a:pt x="42563" y="149449"/>
                  </a:lnTo>
                  <a:lnTo>
                    <a:pt x="61765" y="141844"/>
                  </a:lnTo>
                  <a:lnTo>
                    <a:pt x="105383" y="119916"/>
                  </a:lnTo>
                  <a:lnTo>
                    <a:pt x="121273" y="107278"/>
                  </a:lnTo>
                  <a:lnTo>
                    <a:pt x="163069" y="63746"/>
                  </a:lnTo>
                  <a:lnTo>
                    <a:pt x="167726" y="53385"/>
                  </a:lnTo>
                  <a:lnTo>
                    <a:pt x="170852" y="42783"/>
                  </a:lnTo>
                  <a:lnTo>
                    <a:pt x="178662" y="27354"/>
                  </a:lnTo>
                  <a:lnTo>
                    <a:pt x="179433" y="23955"/>
                  </a:lnTo>
                  <a:lnTo>
                    <a:pt x="178889" y="20630"/>
                  </a:lnTo>
                  <a:lnTo>
                    <a:pt x="175461" y="14115"/>
                  </a:lnTo>
                  <a:lnTo>
                    <a:pt x="167582" y="4496"/>
                  </a:lnTo>
                  <a:lnTo>
                    <a:pt x="158795" y="947"/>
                  </a:lnTo>
                  <a:lnTo>
                    <a:pt x="153488" y="0"/>
                  </a:lnTo>
                  <a:lnTo>
                    <a:pt x="141948" y="1770"/>
                  </a:lnTo>
                  <a:lnTo>
                    <a:pt x="98371" y="20546"/>
                  </a:lnTo>
                  <a:lnTo>
                    <a:pt x="79359" y="34977"/>
                  </a:lnTo>
                  <a:lnTo>
                    <a:pt x="55031" y="66421"/>
                  </a:lnTo>
                  <a:lnTo>
                    <a:pt x="43586" y="93842"/>
                  </a:lnTo>
                  <a:lnTo>
                    <a:pt x="38823" y="141046"/>
                  </a:lnTo>
                  <a:lnTo>
                    <a:pt x="48557" y="188615"/>
                  </a:lnTo>
                  <a:lnTo>
                    <a:pt x="55448" y="206602"/>
                  </a:lnTo>
                  <a:lnTo>
                    <a:pt x="71227" y="227571"/>
                  </a:lnTo>
                  <a:lnTo>
                    <a:pt x="90368" y="240957"/>
                  </a:lnTo>
                  <a:lnTo>
                    <a:pt x="115675" y="250567"/>
                  </a:lnTo>
                  <a:lnTo>
                    <a:pt x="152400" y="255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59"/>
            <p:cNvSpPr/>
            <p:nvPr>
              <p:custDataLst>
                <p:tags r:id="rId30"/>
              </p:custDataLst>
            </p:nvPr>
          </p:nvSpPr>
          <p:spPr>
            <a:xfrm>
              <a:off x="8667750" y="5372100"/>
              <a:ext cx="485776" cy="323110"/>
            </a:xfrm>
            <a:custGeom>
              <a:avLst/>
              <a:gdLst/>
              <a:ahLst/>
              <a:cxnLst/>
              <a:rect l="0" t="0" r="0" b="0"/>
              <a:pathLst>
                <a:path w="485776" h="323110">
                  <a:moveTo>
                    <a:pt x="0" y="152400"/>
                  </a:moveTo>
                  <a:lnTo>
                    <a:pt x="0" y="152400"/>
                  </a:lnTo>
                  <a:lnTo>
                    <a:pt x="5057" y="147344"/>
                  </a:lnTo>
                  <a:lnTo>
                    <a:pt x="10361" y="144861"/>
                  </a:lnTo>
                  <a:lnTo>
                    <a:pt x="49371" y="132688"/>
                  </a:lnTo>
                  <a:lnTo>
                    <a:pt x="96538" y="116329"/>
                  </a:lnTo>
                  <a:lnTo>
                    <a:pt x="143757" y="97219"/>
                  </a:lnTo>
                  <a:lnTo>
                    <a:pt x="188792" y="77882"/>
                  </a:lnTo>
                  <a:lnTo>
                    <a:pt x="234808" y="60226"/>
                  </a:lnTo>
                  <a:lnTo>
                    <a:pt x="275570" y="43097"/>
                  </a:lnTo>
                  <a:lnTo>
                    <a:pt x="320133" y="31000"/>
                  </a:lnTo>
                  <a:lnTo>
                    <a:pt x="335816" y="29054"/>
                  </a:lnTo>
                  <a:lnTo>
                    <a:pt x="338178" y="29953"/>
                  </a:lnTo>
                  <a:lnTo>
                    <a:pt x="339752" y="31610"/>
                  </a:lnTo>
                  <a:lnTo>
                    <a:pt x="349031" y="52454"/>
                  </a:lnTo>
                  <a:lnTo>
                    <a:pt x="352127" y="97708"/>
                  </a:lnTo>
                  <a:lnTo>
                    <a:pt x="352366" y="141167"/>
                  </a:lnTo>
                  <a:lnTo>
                    <a:pt x="352413" y="185694"/>
                  </a:lnTo>
                  <a:lnTo>
                    <a:pt x="352422" y="222707"/>
                  </a:lnTo>
                  <a:lnTo>
                    <a:pt x="358970" y="264478"/>
                  </a:lnTo>
                  <a:lnTo>
                    <a:pt x="361776" y="311187"/>
                  </a:lnTo>
                  <a:lnTo>
                    <a:pt x="361939" y="323109"/>
                  </a:lnTo>
                  <a:lnTo>
                    <a:pt x="359128" y="282404"/>
                  </a:lnTo>
                  <a:lnTo>
                    <a:pt x="353749" y="241933"/>
                  </a:lnTo>
                  <a:lnTo>
                    <a:pt x="352817" y="205622"/>
                  </a:lnTo>
                  <a:lnTo>
                    <a:pt x="352541" y="168052"/>
                  </a:lnTo>
                  <a:lnTo>
                    <a:pt x="360052" y="123977"/>
                  </a:lnTo>
                  <a:lnTo>
                    <a:pt x="371728" y="78425"/>
                  </a:lnTo>
                  <a:lnTo>
                    <a:pt x="378995" y="59198"/>
                  </a:lnTo>
                  <a:lnTo>
                    <a:pt x="389282" y="43596"/>
                  </a:lnTo>
                  <a:lnTo>
                    <a:pt x="403730" y="32427"/>
                  </a:lnTo>
                  <a:lnTo>
                    <a:pt x="447162" y="9863"/>
                  </a:lnTo>
                  <a:lnTo>
                    <a:pt x="460147" y="4384"/>
                  </a:lnTo>
                  <a:lnTo>
                    <a:pt x="485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60"/>
            <p:cNvSpPr/>
            <p:nvPr>
              <p:custDataLst>
                <p:tags r:id="rId31"/>
              </p:custDataLst>
            </p:nvPr>
          </p:nvSpPr>
          <p:spPr>
            <a:xfrm>
              <a:off x="10452962" y="4392475"/>
              <a:ext cx="215039" cy="279669"/>
            </a:xfrm>
            <a:custGeom>
              <a:avLst/>
              <a:gdLst/>
              <a:ahLst/>
              <a:cxnLst/>
              <a:rect l="0" t="0" r="0" b="0"/>
              <a:pathLst>
                <a:path w="215039" h="279669">
                  <a:moveTo>
                    <a:pt x="5488" y="8075"/>
                  </a:moveTo>
                  <a:lnTo>
                    <a:pt x="5488" y="8075"/>
                  </a:lnTo>
                  <a:lnTo>
                    <a:pt x="0" y="8075"/>
                  </a:lnTo>
                  <a:lnTo>
                    <a:pt x="2342" y="8075"/>
                  </a:lnTo>
                  <a:lnTo>
                    <a:pt x="3392" y="9133"/>
                  </a:lnTo>
                  <a:lnTo>
                    <a:pt x="4556" y="13131"/>
                  </a:lnTo>
                  <a:lnTo>
                    <a:pt x="6362" y="25380"/>
                  </a:lnTo>
                  <a:lnTo>
                    <a:pt x="11979" y="42248"/>
                  </a:lnTo>
                  <a:lnTo>
                    <a:pt x="19670" y="85012"/>
                  </a:lnTo>
                  <a:lnTo>
                    <a:pt x="32238" y="130125"/>
                  </a:lnTo>
                  <a:lnTo>
                    <a:pt x="51184" y="176979"/>
                  </a:lnTo>
                  <a:lnTo>
                    <a:pt x="65432" y="217122"/>
                  </a:lnTo>
                  <a:lnTo>
                    <a:pt x="74099" y="259539"/>
                  </a:lnTo>
                  <a:lnTo>
                    <a:pt x="80189" y="271765"/>
                  </a:lnTo>
                  <a:lnTo>
                    <a:pt x="81392" y="279668"/>
                  </a:lnTo>
                  <a:lnTo>
                    <a:pt x="81676" y="264915"/>
                  </a:lnTo>
                  <a:lnTo>
                    <a:pt x="74147" y="223029"/>
                  </a:lnTo>
                  <a:lnTo>
                    <a:pt x="67498" y="180593"/>
                  </a:lnTo>
                  <a:lnTo>
                    <a:pt x="57052" y="134032"/>
                  </a:lnTo>
                  <a:lnTo>
                    <a:pt x="53891" y="86892"/>
                  </a:lnTo>
                  <a:lnTo>
                    <a:pt x="53265" y="46692"/>
                  </a:lnTo>
                  <a:lnTo>
                    <a:pt x="56004" y="32999"/>
                  </a:lnTo>
                  <a:lnTo>
                    <a:pt x="58215" y="27866"/>
                  </a:lnTo>
                  <a:lnTo>
                    <a:pt x="66317" y="19341"/>
                  </a:lnTo>
                  <a:lnTo>
                    <a:pt x="88765" y="5244"/>
                  </a:lnTo>
                  <a:lnTo>
                    <a:pt x="107303" y="533"/>
                  </a:lnTo>
                  <a:lnTo>
                    <a:pt x="146681" y="0"/>
                  </a:lnTo>
                  <a:lnTo>
                    <a:pt x="190711" y="11859"/>
                  </a:lnTo>
                  <a:lnTo>
                    <a:pt x="215038" y="1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661"/>
            <p:cNvSpPr/>
            <p:nvPr>
              <p:custDataLst>
                <p:tags r:id="rId32"/>
              </p:custDataLst>
            </p:nvPr>
          </p:nvSpPr>
          <p:spPr>
            <a:xfrm>
              <a:off x="10439400" y="5429250"/>
              <a:ext cx="38101" cy="314326"/>
            </a:xfrm>
            <a:custGeom>
              <a:avLst/>
              <a:gdLst/>
              <a:ahLst/>
              <a:cxnLst/>
              <a:rect l="0" t="0" r="0" b="0"/>
              <a:pathLst>
                <a:path w="38101" h="3143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3" y="10361"/>
                  </a:lnTo>
                  <a:lnTo>
                    <a:pt x="5057" y="13257"/>
                  </a:lnTo>
                  <a:lnTo>
                    <a:pt x="7541" y="22120"/>
                  </a:lnTo>
                  <a:lnTo>
                    <a:pt x="16890" y="67781"/>
                  </a:lnTo>
                  <a:lnTo>
                    <a:pt x="23680" y="104994"/>
                  </a:lnTo>
                  <a:lnTo>
                    <a:pt x="27608" y="149464"/>
                  </a:lnTo>
                  <a:lnTo>
                    <a:pt x="28384" y="192742"/>
                  </a:lnTo>
                  <a:lnTo>
                    <a:pt x="33595" y="236686"/>
                  </a:lnTo>
                  <a:lnTo>
                    <a:pt x="37705" y="281891"/>
                  </a:lnTo>
                  <a:lnTo>
                    <a:pt x="3810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62"/>
            <p:cNvSpPr/>
            <p:nvPr>
              <p:custDataLst>
                <p:tags r:id="rId33"/>
              </p:custDataLst>
            </p:nvPr>
          </p:nvSpPr>
          <p:spPr>
            <a:xfrm>
              <a:off x="9544050" y="5395644"/>
              <a:ext cx="361951" cy="266919"/>
            </a:xfrm>
            <a:custGeom>
              <a:avLst/>
              <a:gdLst/>
              <a:ahLst/>
              <a:cxnLst/>
              <a:rect l="0" t="0" r="0" b="0"/>
              <a:pathLst>
                <a:path w="361951" h="266919">
                  <a:moveTo>
                    <a:pt x="0" y="90756"/>
                  </a:moveTo>
                  <a:lnTo>
                    <a:pt x="0" y="90756"/>
                  </a:lnTo>
                  <a:lnTo>
                    <a:pt x="5057" y="90756"/>
                  </a:lnTo>
                  <a:lnTo>
                    <a:pt x="41757" y="99398"/>
                  </a:lnTo>
                  <a:lnTo>
                    <a:pt x="83201" y="100166"/>
                  </a:lnTo>
                  <a:lnTo>
                    <a:pt x="124385" y="100259"/>
                  </a:lnTo>
                  <a:lnTo>
                    <a:pt x="160915" y="99216"/>
                  </a:lnTo>
                  <a:lnTo>
                    <a:pt x="202665" y="92674"/>
                  </a:lnTo>
                  <a:lnTo>
                    <a:pt x="249113" y="80983"/>
                  </a:lnTo>
                  <a:lnTo>
                    <a:pt x="293683" y="68482"/>
                  </a:lnTo>
                  <a:lnTo>
                    <a:pt x="339028" y="41276"/>
                  </a:lnTo>
                  <a:lnTo>
                    <a:pt x="353512" y="25766"/>
                  </a:lnTo>
                  <a:lnTo>
                    <a:pt x="355267" y="20971"/>
                  </a:lnTo>
                  <a:lnTo>
                    <a:pt x="355378" y="16716"/>
                  </a:lnTo>
                  <a:lnTo>
                    <a:pt x="354394" y="12820"/>
                  </a:lnTo>
                  <a:lnTo>
                    <a:pt x="352679" y="10224"/>
                  </a:lnTo>
                  <a:lnTo>
                    <a:pt x="350478" y="8494"/>
                  </a:lnTo>
                  <a:lnTo>
                    <a:pt x="334284" y="658"/>
                  </a:lnTo>
                  <a:lnTo>
                    <a:pt x="329747" y="0"/>
                  </a:lnTo>
                  <a:lnTo>
                    <a:pt x="321885" y="2089"/>
                  </a:lnTo>
                  <a:lnTo>
                    <a:pt x="275729" y="23222"/>
                  </a:lnTo>
                  <a:lnTo>
                    <a:pt x="241653" y="63322"/>
                  </a:lnTo>
                  <a:lnTo>
                    <a:pt x="217137" y="109956"/>
                  </a:lnTo>
                  <a:lnTo>
                    <a:pt x="207630" y="128923"/>
                  </a:lnTo>
                  <a:lnTo>
                    <a:pt x="203405" y="147935"/>
                  </a:lnTo>
                  <a:lnTo>
                    <a:pt x="206083" y="176490"/>
                  </a:lnTo>
                  <a:lnTo>
                    <a:pt x="219454" y="221284"/>
                  </a:lnTo>
                  <a:lnTo>
                    <a:pt x="226653" y="235553"/>
                  </a:lnTo>
                  <a:lnTo>
                    <a:pt x="236905" y="248949"/>
                  </a:lnTo>
                  <a:lnTo>
                    <a:pt x="248520" y="256314"/>
                  </a:lnTo>
                  <a:lnTo>
                    <a:pt x="287119" y="266918"/>
                  </a:lnTo>
                  <a:lnTo>
                    <a:pt x="333555" y="263035"/>
                  </a:lnTo>
                  <a:lnTo>
                    <a:pt x="346860" y="259753"/>
                  </a:lnTo>
                  <a:lnTo>
                    <a:pt x="361950" y="252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63"/>
            <p:cNvSpPr/>
            <p:nvPr>
              <p:custDataLst>
                <p:tags r:id="rId34"/>
              </p:custDataLst>
            </p:nvPr>
          </p:nvSpPr>
          <p:spPr>
            <a:xfrm>
              <a:off x="9945423" y="4352925"/>
              <a:ext cx="255853" cy="294549"/>
            </a:xfrm>
            <a:custGeom>
              <a:avLst/>
              <a:gdLst/>
              <a:ahLst/>
              <a:cxnLst/>
              <a:rect l="0" t="0" r="0" b="0"/>
              <a:pathLst>
                <a:path w="255853" h="294549">
                  <a:moveTo>
                    <a:pt x="8202" y="0"/>
                  </a:moveTo>
                  <a:lnTo>
                    <a:pt x="8202" y="0"/>
                  </a:lnTo>
                  <a:lnTo>
                    <a:pt x="0" y="0"/>
                  </a:lnTo>
                  <a:lnTo>
                    <a:pt x="8171" y="0"/>
                  </a:lnTo>
                  <a:lnTo>
                    <a:pt x="29658" y="13257"/>
                  </a:lnTo>
                  <a:lnTo>
                    <a:pt x="53740" y="39010"/>
                  </a:lnTo>
                  <a:lnTo>
                    <a:pt x="77973" y="77574"/>
                  </a:lnTo>
                  <a:lnTo>
                    <a:pt x="101730" y="118949"/>
                  </a:lnTo>
                  <a:lnTo>
                    <a:pt x="119417" y="159864"/>
                  </a:lnTo>
                  <a:lnTo>
                    <a:pt x="142197" y="199618"/>
                  </a:lnTo>
                  <a:lnTo>
                    <a:pt x="172170" y="246778"/>
                  </a:lnTo>
                  <a:lnTo>
                    <a:pt x="204760" y="289754"/>
                  </a:lnTo>
                  <a:lnTo>
                    <a:pt x="211272" y="292821"/>
                  </a:lnTo>
                  <a:lnTo>
                    <a:pt x="220889" y="294548"/>
                  </a:lnTo>
                  <a:lnTo>
                    <a:pt x="227260" y="292129"/>
                  </a:lnTo>
                  <a:lnTo>
                    <a:pt x="230441" y="290003"/>
                  </a:lnTo>
                  <a:lnTo>
                    <a:pt x="232559" y="286469"/>
                  </a:lnTo>
                  <a:lnTo>
                    <a:pt x="235545" y="270323"/>
                  </a:lnTo>
                  <a:lnTo>
                    <a:pt x="241692" y="227823"/>
                  </a:lnTo>
                  <a:lnTo>
                    <a:pt x="239897" y="189682"/>
                  </a:lnTo>
                  <a:lnTo>
                    <a:pt x="242776" y="149923"/>
                  </a:lnTo>
                  <a:lnTo>
                    <a:pt x="245274" y="111332"/>
                  </a:lnTo>
                  <a:lnTo>
                    <a:pt x="254436" y="66515"/>
                  </a:lnTo>
                  <a:lnTo>
                    <a:pt x="25585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664"/>
            <p:cNvSpPr/>
            <p:nvPr>
              <p:custDataLst>
                <p:tags r:id="rId35"/>
              </p:custDataLst>
            </p:nvPr>
          </p:nvSpPr>
          <p:spPr>
            <a:xfrm>
              <a:off x="9582150" y="4378192"/>
              <a:ext cx="352426" cy="289059"/>
            </a:xfrm>
            <a:custGeom>
              <a:avLst/>
              <a:gdLst/>
              <a:ahLst/>
              <a:cxnLst/>
              <a:rect l="0" t="0" r="0" b="0"/>
              <a:pathLst>
                <a:path w="352426" h="289059">
                  <a:moveTo>
                    <a:pt x="0" y="50933"/>
                  </a:moveTo>
                  <a:lnTo>
                    <a:pt x="0" y="50933"/>
                  </a:lnTo>
                  <a:lnTo>
                    <a:pt x="7540" y="68833"/>
                  </a:lnTo>
                  <a:lnTo>
                    <a:pt x="19712" y="109654"/>
                  </a:lnTo>
                  <a:lnTo>
                    <a:pt x="41558" y="156973"/>
                  </a:lnTo>
                  <a:lnTo>
                    <a:pt x="56579" y="201388"/>
                  </a:lnTo>
                  <a:lnTo>
                    <a:pt x="64305" y="220460"/>
                  </a:lnTo>
                  <a:lnTo>
                    <a:pt x="93642" y="267902"/>
                  </a:lnTo>
                  <a:lnTo>
                    <a:pt x="94773" y="269384"/>
                  </a:lnTo>
                  <a:lnTo>
                    <a:pt x="95231" y="228566"/>
                  </a:lnTo>
                  <a:lnTo>
                    <a:pt x="90190" y="188091"/>
                  </a:lnTo>
                  <a:lnTo>
                    <a:pt x="87048" y="146724"/>
                  </a:lnTo>
                  <a:lnTo>
                    <a:pt x="86117" y="106009"/>
                  </a:lnTo>
                  <a:lnTo>
                    <a:pt x="95954" y="67134"/>
                  </a:lnTo>
                  <a:lnTo>
                    <a:pt x="112275" y="33861"/>
                  </a:lnTo>
                  <a:lnTo>
                    <a:pt x="130515" y="14007"/>
                  </a:lnTo>
                  <a:lnTo>
                    <a:pt x="154383" y="1421"/>
                  </a:lnTo>
                  <a:lnTo>
                    <a:pt x="172331" y="0"/>
                  </a:lnTo>
                  <a:lnTo>
                    <a:pt x="189833" y="3954"/>
                  </a:lnTo>
                  <a:lnTo>
                    <a:pt x="204668" y="12768"/>
                  </a:lnTo>
                  <a:lnTo>
                    <a:pt x="237983" y="50881"/>
                  </a:lnTo>
                  <a:lnTo>
                    <a:pt x="258308" y="86784"/>
                  </a:lnTo>
                  <a:lnTo>
                    <a:pt x="272563" y="124232"/>
                  </a:lnTo>
                  <a:lnTo>
                    <a:pt x="289722" y="162139"/>
                  </a:lnTo>
                  <a:lnTo>
                    <a:pt x="307153" y="200182"/>
                  </a:lnTo>
                  <a:lnTo>
                    <a:pt x="323061" y="245318"/>
                  </a:lnTo>
                  <a:lnTo>
                    <a:pt x="336395" y="270188"/>
                  </a:lnTo>
                  <a:lnTo>
                    <a:pt x="352425" y="28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65"/>
            <p:cNvSpPr/>
            <p:nvPr>
              <p:custDataLst>
                <p:tags r:id="rId36"/>
              </p:custDataLst>
            </p:nvPr>
          </p:nvSpPr>
          <p:spPr>
            <a:xfrm>
              <a:off x="9991725" y="4467225"/>
              <a:ext cx="66676" cy="209551"/>
            </a:xfrm>
            <a:custGeom>
              <a:avLst/>
              <a:gdLst/>
              <a:ahLst/>
              <a:cxnLst/>
              <a:rect l="0" t="0" r="0" b="0"/>
              <a:pathLst>
                <a:path w="66676" h="209551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10760" y="69130"/>
                  </a:lnTo>
                  <a:lnTo>
                    <a:pt x="27251" y="112590"/>
                  </a:lnTo>
                  <a:lnTo>
                    <a:pt x="41014" y="152062"/>
                  </a:lnTo>
                  <a:lnTo>
                    <a:pt x="59127" y="198928"/>
                  </a:lnTo>
                  <a:lnTo>
                    <a:pt x="6667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666"/>
            <p:cNvSpPr/>
            <p:nvPr>
              <p:custDataLst>
                <p:tags r:id="rId37"/>
              </p:custDataLst>
            </p:nvPr>
          </p:nvSpPr>
          <p:spPr>
            <a:xfrm>
              <a:off x="10744803" y="4352994"/>
              <a:ext cx="418498" cy="352296"/>
            </a:xfrm>
            <a:custGeom>
              <a:avLst/>
              <a:gdLst/>
              <a:ahLst/>
              <a:cxnLst/>
              <a:rect l="0" t="0" r="0" b="0"/>
              <a:pathLst>
                <a:path w="418498" h="352296">
                  <a:moveTo>
                    <a:pt x="123222" y="38031"/>
                  </a:moveTo>
                  <a:lnTo>
                    <a:pt x="123222" y="38031"/>
                  </a:lnTo>
                  <a:lnTo>
                    <a:pt x="123222" y="24774"/>
                  </a:lnTo>
                  <a:lnTo>
                    <a:pt x="122164" y="22843"/>
                  </a:lnTo>
                  <a:lnTo>
                    <a:pt x="120400" y="21556"/>
                  </a:lnTo>
                  <a:lnTo>
                    <a:pt x="118165" y="20698"/>
                  </a:lnTo>
                  <a:lnTo>
                    <a:pt x="116676" y="19067"/>
                  </a:lnTo>
                  <a:lnTo>
                    <a:pt x="111463" y="8846"/>
                  </a:lnTo>
                  <a:lnTo>
                    <a:pt x="109034" y="5874"/>
                  </a:lnTo>
                  <a:lnTo>
                    <a:pt x="100687" y="2572"/>
                  </a:lnTo>
                  <a:lnTo>
                    <a:pt x="54470" y="0"/>
                  </a:lnTo>
                  <a:lnTo>
                    <a:pt x="42926" y="1020"/>
                  </a:lnTo>
                  <a:lnTo>
                    <a:pt x="30737" y="5001"/>
                  </a:lnTo>
                  <a:lnTo>
                    <a:pt x="21086" y="13120"/>
                  </a:lnTo>
                  <a:lnTo>
                    <a:pt x="3978" y="35142"/>
                  </a:lnTo>
                  <a:lnTo>
                    <a:pt x="0" y="58831"/>
                  </a:lnTo>
                  <a:lnTo>
                    <a:pt x="4632" y="74415"/>
                  </a:lnTo>
                  <a:lnTo>
                    <a:pt x="35061" y="111184"/>
                  </a:lnTo>
                  <a:lnTo>
                    <a:pt x="76530" y="150362"/>
                  </a:lnTo>
                  <a:lnTo>
                    <a:pt x="101626" y="173620"/>
                  </a:lnTo>
                  <a:lnTo>
                    <a:pt x="142131" y="218242"/>
                  </a:lnTo>
                  <a:lnTo>
                    <a:pt x="176761" y="258469"/>
                  </a:lnTo>
                  <a:lnTo>
                    <a:pt x="184059" y="273939"/>
                  </a:lnTo>
                  <a:lnTo>
                    <a:pt x="189384" y="311239"/>
                  </a:lnTo>
                  <a:lnTo>
                    <a:pt x="189555" y="315420"/>
                  </a:lnTo>
                  <a:lnTo>
                    <a:pt x="184100" y="325710"/>
                  </a:lnTo>
                  <a:lnTo>
                    <a:pt x="174621" y="336280"/>
                  </a:lnTo>
                  <a:lnTo>
                    <a:pt x="163352" y="344505"/>
                  </a:lnTo>
                  <a:lnTo>
                    <a:pt x="140051" y="350030"/>
                  </a:lnTo>
                  <a:lnTo>
                    <a:pt x="92771" y="352220"/>
                  </a:lnTo>
                  <a:lnTo>
                    <a:pt x="83936" y="352295"/>
                  </a:lnTo>
                  <a:lnTo>
                    <a:pt x="76481" y="349507"/>
                  </a:lnTo>
                  <a:lnTo>
                    <a:pt x="73011" y="347282"/>
                  </a:lnTo>
                  <a:lnTo>
                    <a:pt x="71757" y="343681"/>
                  </a:lnTo>
                  <a:lnTo>
                    <a:pt x="74883" y="321763"/>
                  </a:lnTo>
                  <a:lnTo>
                    <a:pt x="85499" y="301311"/>
                  </a:lnTo>
                  <a:lnTo>
                    <a:pt x="115653" y="267014"/>
                  </a:lnTo>
                  <a:lnTo>
                    <a:pt x="157828" y="235937"/>
                  </a:lnTo>
                  <a:lnTo>
                    <a:pt x="198386" y="208853"/>
                  </a:lnTo>
                  <a:lnTo>
                    <a:pt x="244961" y="176313"/>
                  </a:lnTo>
                  <a:lnTo>
                    <a:pt x="291280" y="149503"/>
                  </a:lnTo>
                  <a:lnTo>
                    <a:pt x="336793" y="117452"/>
                  </a:lnTo>
                  <a:lnTo>
                    <a:pt x="355400" y="99619"/>
                  </a:lnTo>
                  <a:lnTo>
                    <a:pt x="358704" y="92568"/>
                  </a:lnTo>
                  <a:lnTo>
                    <a:pt x="360563" y="82648"/>
                  </a:lnTo>
                  <a:lnTo>
                    <a:pt x="358177" y="76205"/>
                  </a:lnTo>
                  <a:lnTo>
                    <a:pt x="356057" y="73005"/>
                  </a:lnTo>
                  <a:lnTo>
                    <a:pt x="353588" y="70872"/>
                  </a:lnTo>
                  <a:lnTo>
                    <a:pt x="348021" y="68502"/>
                  </a:lnTo>
                  <a:lnTo>
                    <a:pt x="339196" y="70271"/>
                  </a:lnTo>
                  <a:lnTo>
                    <a:pt x="303592" y="84022"/>
                  </a:lnTo>
                  <a:lnTo>
                    <a:pt x="256602" y="118878"/>
                  </a:lnTo>
                  <a:lnTo>
                    <a:pt x="227125" y="157411"/>
                  </a:lnTo>
                  <a:lnTo>
                    <a:pt x="215981" y="182411"/>
                  </a:lnTo>
                  <a:lnTo>
                    <a:pt x="214894" y="197803"/>
                  </a:lnTo>
                  <a:lnTo>
                    <a:pt x="222822" y="224930"/>
                  </a:lnTo>
                  <a:lnTo>
                    <a:pt x="236576" y="244280"/>
                  </a:lnTo>
                  <a:lnTo>
                    <a:pt x="259114" y="263419"/>
                  </a:lnTo>
                  <a:lnTo>
                    <a:pt x="303837" y="281244"/>
                  </a:lnTo>
                  <a:lnTo>
                    <a:pt x="346188" y="290599"/>
                  </a:lnTo>
                  <a:lnTo>
                    <a:pt x="393317" y="294296"/>
                  </a:lnTo>
                  <a:lnTo>
                    <a:pt x="418497" y="29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667"/>
            <p:cNvSpPr/>
            <p:nvPr>
              <p:custDataLst>
                <p:tags r:id="rId38"/>
              </p:custDataLst>
            </p:nvPr>
          </p:nvSpPr>
          <p:spPr>
            <a:xfrm>
              <a:off x="9677400" y="5372100"/>
              <a:ext cx="47626" cy="352426"/>
            </a:xfrm>
            <a:custGeom>
              <a:avLst/>
              <a:gdLst/>
              <a:ahLst/>
              <a:cxnLst/>
              <a:rect l="0" t="0" r="0" b="0"/>
              <a:pathLst>
                <a:path w="47626" h="352426">
                  <a:moveTo>
                    <a:pt x="0" y="0"/>
                  </a:moveTo>
                  <a:lnTo>
                    <a:pt x="0" y="0"/>
                  </a:lnTo>
                  <a:lnTo>
                    <a:pt x="1059" y="42815"/>
                  </a:lnTo>
                  <a:lnTo>
                    <a:pt x="8201" y="86346"/>
                  </a:lnTo>
                  <a:lnTo>
                    <a:pt x="15810" y="132611"/>
                  </a:lnTo>
                  <a:lnTo>
                    <a:pt x="19148" y="175229"/>
                  </a:lnTo>
                  <a:lnTo>
                    <a:pt x="25312" y="215138"/>
                  </a:lnTo>
                  <a:lnTo>
                    <a:pt x="28666" y="252716"/>
                  </a:lnTo>
                  <a:lnTo>
                    <a:pt x="35923" y="294394"/>
                  </a:lnTo>
                  <a:lnTo>
                    <a:pt x="40278" y="320766"/>
                  </a:lnTo>
                  <a:lnTo>
                    <a:pt x="4762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68"/>
            <p:cNvSpPr/>
            <p:nvPr>
              <p:custDataLst>
                <p:tags r:id="rId39"/>
              </p:custDataLst>
            </p:nvPr>
          </p:nvSpPr>
          <p:spPr>
            <a:xfrm>
              <a:off x="9096375" y="4895850"/>
              <a:ext cx="114301" cy="332070"/>
            </a:xfrm>
            <a:custGeom>
              <a:avLst/>
              <a:gdLst/>
              <a:ahLst/>
              <a:cxnLst/>
              <a:rect l="0" t="0" r="0" b="0"/>
              <a:pathLst>
                <a:path w="114301" h="332070">
                  <a:moveTo>
                    <a:pt x="0" y="0"/>
                  </a:moveTo>
                  <a:lnTo>
                    <a:pt x="0" y="0"/>
                  </a:lnTo>
                  <a:lnTo>
                    <a:pt x="1059" y="43873"/>
                  </a:lnTo>
                  <a:lnTo>
                    <a:pt x="10361" y="87492"/>
                  </a:lnTo>
                  <a:lnTo>
                    <a:pt x="19298" y="127171"/>
                  </a:lnTo>
                  <a:lnTo>
                    <a:pt x="28648" y="169619"/>
                  </a:lnTo>
                  <a:lnTo>
                    <a:pt x="38122" y="211830"/>
                  </a:lnTo>
                  <a:lnTo>
                    <a:pt x="50454" y="252206"/>
                  </a:lnTo>
                  <a:lnTo>
                    <a:pt x="68528" y="294294"/>
                  </a:lnTo>
                  <a:lnTo>
                    <a:pt x="82289" y="323460"/>
                  </a:lnTo>
                  <a:lnTo>
                    <a:pt x="93334" y="332069"/>
                  </a:lnTo>
                  <a:lnTo>
                    <a:pt x="95031" y="331446"/>
                  </a:lnTo>
                  <a:lnTo>
                    <a:pt x="102476" y="326572"/>
                  </a:lnTo>
                  <a:lnTo>
                    <a:pt x="1143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69"/>
            <p:cNvSpPr/>
            <p:nvPr>
              <p:custDataLst>
                <p:tags r:id="rId40"/>
              </p:custDataLst>
            </p:nvPr>
          </p:nvSpPr>
          <p:spPr>
            <a:xfrm>
              <a:off x="9396089" y="5415594"/>
              <a:ext cx="271787" cy="289141"/>
            </a:xfrm>
            <a:custGeom>
              <a:avLst/>
              <a:gdLst/>
              <a:ahLst/>
              <a:cxnLst/>
              <a:rect l="0" t="0" r="0" b="0"/>
              <a:pathLst>
                <a:path w="271787" h="289141">
                  <a:moveTo>
                    <a:pt x="119386" y="51756"/>
                  </a:moveTo>
                  <a:lnTo>
                    <a:pt x="119386" y="51756"/>
                  </a:lnTo>
                  <a:lnTo>
                    <a:pt x="124443" y="56813"/>
                  </a:lnTo>
                  <a:lnTo>
                    <a:pt x="126926" y="62117"/>
                  </a:lnTo>
                  <a:lnTo>
                    <a:pt x="138402" y="108823"/>
                  </a:lnTo>
                  <a:lnTo>
                    <a:pt x="138433" y="95641"/>
                  </a:lnTo>
                  <a:lnTo>
                    <a:pt x="124248" y="53427"/>
                  </a:lnTo>
                  <a:lnTo>
                    <a:pt x="109664" y="25805"/>
                  </a:lnTo>
                  <a:lnTo>
                    <a:pt x="102365" y="17997"/>
                  </a:lnTo>
                  <a:lnTo>
                    <a:pt x="79424" y="1109"/>
                  </a:lnTo>
                  <a:lnTo>
                    <a:pt x="75811" y="0"/>
                  </a:lnTo>
                  <a:lnTo>
                    <a:pt x="72344" y="319"/>
                  </a:lnTo>
                  <a:lnTo>
                    <a:pt x="36313" y="17166"/>
                  </a:lnTo>
                  <a:lnTo>
                    <a:pt x="26725" y="26152"/>
                  </a:lnTo>
                  <a:lnTo>
                    <a:pt x="15378" y="45934"/>
                  </a:lnTo>
                  <a:lnTo>
                    <a:pt x="9660" y="63985"/>
                  </a:lnTo>
                  <a:lnTo>
                    <a:pt x="3168" y="110067"/>
                  </a:lnTo>
                  <a:lnTo>
                    <a:pt x="0" y="133764"/>
                  </a:lnTo>
                  <a:lnTo>
                    <a:pt x="3767" y="177668"/>
                  </a:lnTo>
                  <a:lnTo>
                    <a:pt x="6617" y="200850"/>
                  </a:lnTo>
                  <a:lnTo>
                    <a:pt x="20121" y="230693"/>
                  </a:lnTo>
                  <a:lnTo>
                    <a:pt x="49843" y="266970"/>
                  </a:lnTo>
                  <a:lnTo>
                    <a:pt x="68677" y="281446"/>
                  </a:lnTo>
                  <a:lnTo>
                    <a:pt x="97776" y="287382"/>
                  </a:lnTo>
                  <a:lnTo>
                    <a:pt x="128152" y="289140"/>
                  </a:lnTo>
                  <a:lnTo>
                    <a:pt x="147625" y="283907"/>
                  </a:lnTo>
                  <a:lnTo>
                    <a:pt x="173614" y="269061"/>
                  </a:lnTo>
                  <a:lnTo>
                    <a:pt x="214447" y="231244"/>
                  </a:lnTo>
                  <a:lnTo>
                    <a:pt x="239724" y="194337"/>
                  </a:lnTo>
                  <a:lnTo>
                    <a:pt x="254525" y="168791"/>
                  </a:lnTo>
                  <a:lnTo>
                    <a:pt x="271786" y="14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70"/>
            <p:cNvSpPr/>
            <p:nvPr>
              <p:custDataLst>
                <p:tags r:id="rId41"/>
              </p:custDataLst>
            </p:nvPr>
          </p:nvSpPr>
          <p:spPr>
            <a:xfrm>
              <a:off x="9039225" y="48672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4038"/>
                  </a:lnTo>
                  <a:lnTo>
                    <a:pt x="0" y="63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157"/>
          <p:cNvGrpSpPr/>
          <p:nvPr/>
        </p:nvGrpSpPr>
        <p:grpSpPr>
          <a:xfrm>
            <a:off x="8629650" y="4981575"/>
            <a:ext cx="457201" cy="247651"/>
            <a:chOff x="8629650" y="4981575"/>
            <a:chExt cx="457201" cy="247651"/>
          </a:xfrm>
        </p:grpSpPr>
        <p:sp>
          <p:nvSpPr>
            <p:cNvPr id="317" name="SMARTInkShape-671"/>
            <p:cNvSpPr/>
            <p:nvPr>
              <p:custDataLst>
                <p:tags r:id="rId13"/>
              </p:custDataLst>
            </p:nvPr>
          </p:nvSpPr>
          <p:spPr>
            <a:xfrm>
              <a:off x="8629650" y="4981575"/>
              <a:ext cx="370869" cy="228267"/>
            </a:xfrm>
            <a:custGeom>
              <a:avLst/>
              <a:gdLst/>
              <a:ahLst/>
              <a:cxnLst/>
              <a:rect l="0" t="0" r="0" b="0"/>
              <a:pathLst>
                <a:path w="370869" h="228267">
                  <a:moveTo>
                    <a:pt x="0" y="38100"/>
                  </a:moveTo>
                  <a:lnTo>
                    <a:pt x="0" y="38100"/>
                  </a:lnTo>
                  <a:lnTo>
                    <a:pt x="0" y="43157"/>
                  </a:lnTo>
                  <a:lnTo>
                    <a:pt x="2822" y="48461"/>
                  </a:lnTo>
                  <a:lnTo>
                    <a:pt x="5057" y="51357"/>
                  </a:lnTo>
                  <a:lnTo>
                    <a:pt x="7539" y="60220"/>
                  </a:lnTo>
                  <a:lnTo>
                    <a:pt x="11759" y="77108"/>
                  </a:lnTo>
                  <a:lnTo>
                    <a:pt x="28772" y="121919"/>
                  </a:lnTo>
                  <a:lnTo>
                    <a:pt x="47642" y="169297"/>
                  </a:lnTo>
                  <a:lnTo>
                    <a:pt x="55042" y="182135"/>
                  </a:lnTo>
                  <a:lnTo>
                    <a:pt x="91814" y="214707"/>
                  </a:lnTo>
                  <a:lnTo>
                    <a:pt x="98309" y="217132"/>
                  </a:lnTo>
                  <a:lnTo>
                    <a:pt x="107545" y="215390"/>
                  </a:lnTo>
                  <a:lnTo>
                    <a:pt x="121824" y="208458"/>
                  </a:lnTo>
                  <a:lnTo>
                    <a:pt x="141186" y="191578"/>
                  </a:lnTo>
                  <a:lnTo>
                    <a:pt x="154133" y="168947"/>
                  </a:lnTo>
                  <a:lnTo>
                    <a:pt x="166298" y="127338"/>
                  </a:lnTo>
                  <a:lnTo>
                    <a:pt x="178311" y="95294"/>
                  </a:lnTo>
                  <a:lnTo>
                    <a:pt x="180449" y="74915"/>
                  </a:lnTo>
                  <a:lnTo>
                    <a:pt x="179566" y="72169"/>
                  </a:lnTo>
                  <a:lnTo>
                    <a:pt x="177919" y="70338"/>
                  </a:lnTo>
                  <a:lnTo>
                    <a:pt x="172728" y="67397"/>
                  </a:lnTo>
                  <a:lnTo>
                    <a:pt x="178248" y="74422"/>
                  </a:lnTo>
                  <a:lnTo>
                    <a:pt x="179763" y="79996"/>
                  </a:lnTo>
                  <a:lnTo>
                    <a:pt x="182852" y="107406"/>
                  </a:lnTo>
                  <a:lnTo>
                    <a:pt x="207459" y="152746"/>
                  </a:lnTo>
                  <a:lnTo>
                    <a:pt x="236369" y="196323"/>
                  </a:lnTo>
                  <a:lnTo>
                    <a:pt x="259477" y="215744"/>
                  </a:lnTo>
                  <a:lnTo>
                    <a:pt x="274426" y="222886"/>
                  </a:lnTo>
                  <a:lnTo>
                    <a:pt x="307738" y="227848"/>
                  </a:lnTo>
                  <a:lnTo>
                    <a:pt x="320570" y="228266"/>
                  </a:lnTo>
                  <a:lnTo>
                    <a:pt x="333328" y="222807"/>
                  </a:lnTo>
                  <a:lnTo>
                    <a:pt x="344996" y="213325"/>
                  </a:lnTo>
                  <a:lnTo>
                    <a:pt x="357515" y="195029"/>
                  </a:lnTo>
                  <a:lnTo>
                    <a:pt x="366868" y="169970"/>
                  </a:lnTo>
                  <a:lnTo>
                    <a:pt x="370868" y="123630"/>
                  </a:lnTo>
                  <a:lnTo>
                    <a:pt x="370297" y="79141"/>
                  </a:lnTo>
                  <a:lnTo>
                    <a:pt x="358202" y="34019"/>
                  </a:lnTo>
                  <a:lnTo>
                    <a:pt x="352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72"/>
            <p:cNvSpPr/>
            <p:nvPr>
              <p:custDataLst>
                <p:tags r:id="rId14"/>
              </p:custDataLst>
            </p:nvPr>
          </p:nvSpPr>
          <p:spPr>
            <a:xfrm>
              <a:off x="9039225" y="4991100"/>
              <a:ext cx="47626" cy="238126"/>
            </a:xfrm>
            <a:custGeom>
              <a:avLst/>
              <a:gdLst/>
              <a:ahLst/>
              <a:cxnLst/>
              <a:rect l="0" t="0" r="0" b="0"/>
              <a:pathLst>
                <a:path w="47626" h="238126">
                  <a:moveTo>
                    <a:pt x="0" y="0"/>
                  </a:moveTo>
                  <a:lnTo>
                    <a:pt x="0" y="0"/>
                  </a:lnTo>
                  <a:lnTo>
                    <a:pt x="6546" y="15209"/>
                  </a:lnTo>
                  <a:lnTo>
                    <a:pt x="10322" y="59683"/>
                  </a:lnTo>
                  <a:lnTo>
                    <a:pt x="17011" y="103081"/>
                  </a:lnTo>
                  <a:lnTo>
                    <a:pt x="23704" y="147597"/>
                  </a:lnTo>
                  <a:lnTo>
                    <a:pt x="34159" y="188493"/>
                  </a:lnTo>
                  <a:lnTo>
                    <a:pt x="37991" y="210131"/>
                  </a:lnTo>
                  <a:lnTo>
                    <a:pt x="476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0" name="SMARTInkShape-673"/>
          <p:cNvSpPr/>
          <p:nvPr>
            <p:custDataLst>
              <p:tags r:id="rId4"/>
            </p:custDataLst>
          </p:nvPr>
        </p:nvSpPr>
        <p:spPr>
          <a:xfrm>
            <a:off x="8491813" y="5457990"/>
            <a:ext cx="223563" cy="266536"/>
          </a:xfrm>
          <a:custGeom>
            <a:avLst/>
            <a:gdLst/>
            <a:ahLst/>
            <a:cxnLst/>
            <a:rect l="0" t="0" r="0" b="0"/>
            <a:pathLst>
              <a:path w="223563" h="266536">
                <a:moveTo>
                  <a:pt x="137837" y="56985"/>
                </a:moveTo>
                <a:lnTo>
                  <a:pt x="137837" y="56985"/>
                </a:lnTo>
                <a:lnTo>
                  <a:pt x="137837" y="48784"/>
                </a:lnTo>
                <a:lnTo>
                  <a:pt x="131291" y="40117"/>
                </a:lnTo>
                <a:lnTo>
                  <a:pt x="128137" y="31290"/>
                </a:lnTo>
                <a:lnTo>
                  <a:pt x="111888" y="9343"/>
                </a:lnTo>
                <a:lnTo>
                  <a:pt x="111013" y="6173"/>
                </a:lnTo>
                <a:lnTo>
                  <a:pt x="109371" y="4061"/>
                </a:lnTo>
                <a:lnTo>
                  <a:pt x="104724" y="1713"/>
                </a:lnTo>
                <a:lnTo>
                  <a:pt x="73660" y="0"/>
                </a:lnTo>
                <a:lnTo>
                  <a:pt x="64159" y="2730"/>
                </a:lnTo>
                <a:lnTo>
                  <a:pt x="39548" y="17149"/>
                </a:lnTo>
                <a:lnTo>
                  <a:pt x="20798" y="44893"/>
                </a:lnTo>
                <a:lnTo>
                  <a:pt x="8806" y="77409"/>
                </a:lnTo>
                <a:lnTo>
                  <a:pt x="0" y="123841"/>
                </a:lnTo>
                <a:lnTo>
                  <a:pt x="24" y="139968"/>
                </a:lnTo>
                <a:lnTo>
                  <a:pt x="4958" y="180645"/>
                </a:lnTo>
                <a:lnTo>
                  <a:pt x="9282" y="195201"/>
                </a:lnTo>
                <a:lnTo>
                  <a:pt x="17554" y="205903"/>
                </a:lnTo>
                <a:lnTo>
                  <a:pt x="35056" y="221397"/>
                </a:lnTo>
                <a:lnTo>
                  <a:pt x="44884" y="225307"/>
                </a:lnTo>
                <a:lnTo>
                  <a:pt x="68440" y="227818"/>
                </a:lnTo>
                <a:lnTo>
                  <a:pt x="78067" y="225338"/>
                </a:lnTo>
                <a:lnTo>
                  <a:pt x="92258" y="215170"/>
                </a:lnTo>
                <a:lnTo>
                  <a:pt x="116017" y="187715"/>
                </a:lnTo>
                <a:lnTo>
                  <a:pt x="139876" y="145187"/>
                </a:lnTo>
                <a:lnTo>
                  <a:pt x="154669" y="121573"/>
                </a:lnTo>
                <a:lnTo>
                  <a:pt x="172470" y="76819"/>
                </a:lnTo>
                <a:lnTo>
                  <a:pt x="182582" y="48242"/>
                </a:lnTo>
                <a:lnTo>
                  <a:pt x="185446" y="19103"/>
                </a:lnTo>
                <a:lnTo>
                  <a:pt x="185461" y="61704"/>
                </a:lnTo>
                <a:lnTo>
                  <a:pt x="185462" y="105232"/>
                </a:lnTo>
                <a:lnTo>
                  <a:pt x="192008" y="149379"/>
                </a:lnTo>
                <a:lnTo>
                  <a:pt x="197221" y="189771"/>
                </a:lnTo>
                <a:lnTo>
                  <a:pt x="211156" y="231339"/>
                </a:lnTo>
                <a:lnTo>
                  <a:pt x="223562" y="2665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SMARTInkShape-Group159"/>
          <p:cNvGrpSpPr/>
          <p:nvPr/>
        </p:nvGrpSpPr>
        <p:grpSpPr>
          <a:xfrm>
            <a:off x="8239125" y="5695950"/>
            <a:ext cx="819151" cy="390526"/>
            <a:chOff x="8239125" y="5695950"/>
            <a:chExt cx="819151" cy="390526"/>
          </a:xfrm>
        </p:grpSpPr>
        <p:sp>
          <p:nvSpPr>
            <p:cNvPr id="321" name="SMARTInkShape-674"/>
            <p:cNvSpPr/>
            <p:nvPr>
              <p:custDataLst>
                <p:tags r:id="rId9"/>
              </p:custDataLst>
            </p:nvPr>
          </p:nvSpPr>
          <p:spPr>
            <a:xfrm>
              <a:off x="8479595" y="5831061"/>
              <a:ext cx="169106" cy="255415"/>
            </a:xfrm>
            <a:custGeom>
              <a:avLst/>
              <a:gdLst/>
              <a:ahLst/>
              <a:cxnLst/>
              <a:rect l="0" t="0" r="0" b="0"/>
              <a:pathLst>
                <a:path w="169106" h="255415">
                  <a:moveTo>
                    <a:pt x="169105" y="36339"/>
                  </a:moveTo>
                  <a:lnTo>
                    <a:pt x="169105" y="36339"/>
                  </a:lnTo>
                  <a:lnTo>
                    <a:pt x="169105" y="31283"/>
                  </a:lnTo>
                  <a:lnTo>
                    <a:pt x="166283" y="25978"/>
                  </a:lnTo>
                  <a:lnTo>
                    <a:pt x="164049" y="23082"/>
                  </a:lnTo>
                  <a:lnTo>
                    <a:pt x="158744" y="19862"/>
                  </a:lnTo>
                  <a:lnTo>
                    <a:pt x="111686" y="880"/>
                  </a:lnTo>
                  <a:lnTo>
                    <a:pt x="105426" y="0"/>
                  </a:lnTo>
                  <a:lnTo>
                    <a:pt x="95647" y="1844"/>
                  </a:lnTo>
                  <a:lnTo>
                    <a:pt x="63735" y="20428"/>
                  </a:lnTo>
                  <a:lnTo>
                    <a:pt x="38812" y="43309"/>
                  </a:lnTo>
                  <a:lnTo>
                    <a:pt x="24901" y="66980"/>
                  </a:lnTo>
                  <a:lnTo>
                    <a:pt x="7423" y="109989"/>
                  </a:lnTo>
                  <a:lnTo>
                    <a:pt x="1997" y="125164"/>
                  </a:lnTo>
                  <a:lnTo>
                    <a:pt x="0" y="150499"/>
                  </a:lnTo>
                  <a:lnTo>
                    <a:pt x="8271" y="178559"/>
                  </a:lnTo>
                  <a:lnTo>
                    <a:pt x="17028" y="195248"/>
                  </a:lnTo>
                  <a:lnTo>
                    <a:pt x="29469" y="210369"/>
                  </a:lnTo>
                  <a:lnTo>
                    <a:pt x="38605" y="214227"/>
                  </a:lnTo>
                  <a:lnTo>
                    <a:pt x="44006" y="215256"/>
                  </a:lnTo>
                  <a:lnTo>
                    <a:pt x="55650" y="213577"/>
                  </a:lnTo>
                  <a:lnTo>
                    <a:pt x="80372" y="203876"/>
                  </a:lnTo>
                  <a:lnTo>
                    <a:pt x="90157" y="195114"/>
                  </a:lnTo>
                  <a:lnTo>
                    <a:pt x="123170" y="153630"/>
                  </a:lnTo>
                  <a:lnTo>
                    <a:pt x="143575" y="107497"/>
                  </a:lnTo>
                  <a:lnTo>
                    <a:pt x="149202" y="77433"/>
                  </a:lnTo>
                  <a:lnTo>
                    <a:pt x="150050" y="46437"/>
                  </a:lnTo>
                  <a:lnTo>
                    <a:pt x="147233" y="87304"/>
                  </a:lnTo>
                  <a:lnTo>
                    <a:pt x="141412" y="132029"/>
                  </a:lnTo>
                  <a:lnTo>
                    <a:pt x="140646" y="179272"/>
                  </a:lnTo>
                  <a:lnTo>
                    <a:pt x="140546" y="224024"/>
                  </a:lnTo>
                  <a:lnTo>
                    <a:pt x="141595" y="237230"/>
                  </a:lnTo>
                  <a:lnTo>
                    <a:pt x="150055" y="255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675"/>
            <p:cNvSpPr/>
            <p:nvPr>
              <p:custDataLst>
                <p:tags r:id="rId10"/>
              </p:custDataLst>
            </p:nvPr>
          </p:nvSpPr>
          <p:spPr>
            <a:xfrm>
              <a:off x="8239125" y="5753696"/>
              <a:ext cx="152221" cy="313730"/>
            </a:xfrm>
            <a:custGeom>
              <a:avLst/>
              <a:gdLst/>
              <a:ahLst/>
              <a:cxnLst/>
              <a:rect l="0" t="0" r="0" b="0"/>
              <a:pathLst>
                <a:path w="152221" h="313730">
                  <a:moveTo>
                    <a:pt x="0" y="180379"/>
                  </a:moveTo>
                  <a:lnTo>
                    <a:pt x="0" y="180379"/>
                  </a:lnTo>
                  <a:lnTo>
                    <a:pt x="0" y="175323"/>
                  </a:lnTo>
                  <a:lnTo>
                    <a:pt x="2117" y="173833"/>
                  </a:lnTo>
                  <a:lnTo>
                    <a:pt x="14150" y="170678"/>
                  </a:lnTo>
                  <a:lnTo>
                    <a:pt x="59593" y="144308"/>
                  </a:lnTo>
                  <a:lnTo>
                    <a:pt x="102005" y="97662"/>
                  </a:lnTo>
                  <a:lnTo>
                    <a:pt x="138469" y="54427"/>
                  </a:lnTo>
                  <a:lnTo>
                    <a:pt x="147802" y="40872"/>
                  </a:lnTo>
                  <a:lnTo>
                    <a:pt x="151997" y="13096"/>
                  </a:lnTo>
                  <a:lnTo>
                    <a:pt x="152220" y="6195"/>
                  </a:lnTo>
                  <a:lnTo>
                    <a:pt x="151222" y="3931"/>
                  </a:lnTo>
                  <a:lnTo>
                    <a:pt x="149498" y="2422"/>
                  </a:lnTo>
                  <a:lnTo>
                    <a:pt x="144183" y="0"/>
                  </a:lnTo>
                  <a:lnTo>
                    <a:pt x="103912" y="16744"/>
                  </a:lnTo>
                  <a:lnTo>
                    <a:pt x="83235" y="33587"/>
                  </a:lnTo>
                  <a:lnTo>
                    <a:pt x="57286" y="70009"/>
                  </a:lnTo>
                  <a:lnTo>
                    <a:pt x="31777" y="112599"/>
                  </a:lnTo>
                  <a:lnTo>
                    <a:pt x="13960" y="158132"/>
                  </a:lnTo>
                  <a:lnTo>
                    <a:pt x="3071" y="201620"/>
                  </a:lnTo>
                  <a:lnTo>
                    <a:pt x="3732" y="235356"/>
                  </a:lnTo>
                  <a:lnTo>
                    <a:pt x="9067" y="254555"/>
                  </a:lnTo>
                  <a:lnTo>
                    <a:pt x="29739" y="284127"/>
                  </a:lnTo>
                  <a:lnTo>
                    <a:pt x="57150" y="313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676"/>
            <p:cNvSpPr/>
            <p:nvPr>
              <p:custDataLst>
                <p:tags r:id="rId11"/>
              </p:custDataLst>
            </p:nvPr>
          </p:nvSpPr>
          <p:spPr>
            <a:xfrm>
              <a:off x="8679982" y="5834582"/>
              <a:ext cx="168744" cy="222698"/>
            </a:xfrm>
            <a:custGeom>
              <a:avLst/>
              <a:gdLst/>
              <a:ahLst/>
              <a:cxnLst/>
              <a:rect l="0" t="0" r="0" b="0"/>
              <a:pathLst>
                <a:path w="168744" h="222698">
                  <a:moveTo>
                    <a:pt x="168743" y="42343"/>
                  </a:moveTo>
                  <a:lnTo>
                    <a:pt x="168743" y="42343"/>
                  </a:lnTo>
                  <a:lnTo>
                    <a:pt x="163686" y="42343"/>
                  </a:lnTo>
                  <a:lnTo>
                    <a:pt x="162197" y="41285"/>
                  </a:lnTo>
                  <a:lnTo>
                    <a:pt x="161203" y="39521"/>
                  </a:lnTo>
                  <a:lnTo>
                    <a:pt x="160542" y="37287"/>
                  </a:lnTo>
                  <a:lnTo>
                    <a:pt x="149031" y="23045"/>
                  </a:lnTo>
                  <a:lnTo>
                    <a:pt x="127429" y="1054"/>
                  </a:lnTo>
                  <a:lnTo>
                    <a:pt x="124267" y="0"/>
                  </a:lnTo>
                  <a:lnTo>
                    <a:pt x="121101" y="356"/>
                  </a:lnTo>
                  <a:lnTo>
                    <a:pt x="113702" y="2514"/>
                  </a:lnTo>
                  <a:lnTo>
                    <a:pt x="103358" y="3475"/>
                  </a:lnTo>
                  <a:lnTo>
                    <a:pt x="91704" y="9546"/>
                  </a:lnTo>
                  <a:lnTo>
                    <a:pt x="46830" y="45630"/>
                  </a:lnTo>
                  <a:lnTo>
                    <a:pt x="14478" y="90401"/>
                  </a:lnTo>
                  <a:lnTo>
                    <a:pt x="2855" y="118672"/>
                  </a:lnTo>
                  <a:lnTo>
                    <a:pt x="0" y="147156"/>
                  </a:lnTo>
                  <a:lnTo>
                    <a:pt x="7979" y="182403"/>
                  </a:lnTo>
                  <a:lnTo>
                    <a:pt x="10768" y="189691"/>
                  </a:lnTo>
                  <a:lnTo>
                    <a:pt x="19509" y="200612"/>
                  </a:lnTo>
                  <a:lnTo>
                    <a:pt x="42369" y="216246"/>
                  </a:lnTo>
                  <a:lnTo>
                    <a:pt x="66035" y="221224"/>
                  </a:lnTo>
                  <a:lnTo>
                    <a:pt x="93155" y="222697"/>
                  </a:lnTo>
                  <a:lnTo>
                    <a:pt x="109043" y="217397"/>
                  </a:lnTo>
                  <a:lnTo>
                    <a:pt x="123160" y="210103"/>
                  </a:lnTo>
                  <a:lnTo>
                    <a:pt x="149693" y="204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77"/>
            <p:cNvSpPr/>
            <p:nvPr>
              <p:custDataLst>
                <p:tags r:id="rId12"/>
              </p:custDataLst>
            </p:nvPr>
          </p:nvSpPr>
          <p:spPr>
            <a:xfrm>
              <a:off x="8905875" y="5695950"/>
              <a:ext cx="152401" cy="361951"/>
            </a:xfrm>
            <a:custGeom>
              <a:avLst/>
              <a:gdLst/>
              <a:ahLst/>
              <a:cxnLst/>
              <a:rect l="0" t="0" r="0" b="0"/>
              <a:pathLst>
                <a:path w="152401" h="361951">
                  <a:moveTo>
                    <a:pt x="0" y="0"/>
                  </a:moveTo>
                  <a:lnTo>
                    <a:pt x="0" y="0"/>
                  </a:lnTo>
                  <a:lnTo>
                    <a:pt x="0" y="43873"/>
                  </a:lnTo>
                  <a:lnTo>
                    <a:pt x="0" y="84670"/>
                  </a:lnTo>
                  <a:lnTo>
                    <a:pt x="0" y="128674"/>
                  </a:lnTo>
                  <a:lnTo>
                    <a:pt x="5057" y="165596"/>
                  </a:lnTo>
                  <a:lnTo>
                    <a:pt x="8643" y="209452"/>
                  </a:lnTo>
                  <a:lnTo>
                    <a:pt x="9351" y="254960"/>
                  </a:lnTo>
                  <a:lnTo>
                    <a:pt x="9509" y="300948"/>
                  </a:lnTo>
                  <a:lnTo>
                    <a:pt x="9522" y="316740"/>
                  </a:lnTo>
                  <a:lnTo>
                    <a:pt x="8465" y="319110"/>
                  </a:lnTo>
                  <a:lnTo>
                    <a:pt x="6701" y="320691"/>
                  </a:lnTo>
                  <a:lnTo>
                    <a:pt x="1324" y="323226"/>
                  </a:lnTo>
                  <a:lnTo>
                    <a:pt x="882" y="322376"/>
                  </a:lnTo>
                  <a:lnTo>
                    <a:pt x="34" y="288186"/>
                  </a:lnTo>
                  <a:lnTo>
                    <a:pt x="7544" y="243894"/>
                  </a:lnTo>
                  <a:lnTo>
                    <a:pt x="14191" y="201164"/>
                  </a:lnTo>
                  <a:lnTo>
                    <a:pt x="36310" y="155373"/>
                  </a:lnTo>
                  <a:lnTo>
                    <a:pt x="44713" y="142080"/>
                  </a:lnTo>
                  <a:lnTo>
                    <a:pt x="55502" y="132644"/>
                  </a:lnTo>
                  <a:lnTo>
                    <a:pt x="67354" y="127745"/>
                  </a:lnTo>
                  <a:lnTo>
                    <a:pt x="73478" y="126438"/>
                  </a:lnTo>
                  <a:lnTo>
                    <a:pt x="85927" y="127808"/>
                  </a:lnTo>
                  <a:lnTo>
                    <a:pt x="92210" y="129656"/>
                  </a:lnTo>
                  <a:lnTo>
                    <a:pt x="102012" y="137352"/>
                  </a:lnTo>
                  <a:lnTo>
                    <a:pt x="126833" y="173231"/>
                  </a:lnTo>
                  <a:lnTo>
                    <a:pt x="137651" y="200553"/>
                  </a:lnTo>
                  <a:lnTo>
                    <a:pt x="147244" y="247721"/>
                  </a:lnTo>
                  <a:lnTo>
                    <a:pt x="151721" y="295284"/>
                  </a:lnTo>
                  <a:lnTo>
                    <a:pt x="152340" y="339242"/>
                  </a:lnTo>
                  <a:lnTo>
                    <a:pt x="15240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160"/>
          <p:cNvGrpSpPr/>
          <p:nvPr/>
        </p:nvGrpSpPr>
        <p:grpSpPr>
          <a:xfrm>
            <a:off x="9334743" y="5724525"/>
            <a:ext cx="1276108" cy="504635"/>
            <a:chOff x="9334743" y="5724525"/>
            <a:chExt cx="1276108" cy="504635"/>
          </a:xfrm>
        </p:grpSpPr>
        <p:sp>
          <p:nvSpPr>
            <p:cNvPr id="326" name="SMARTInkShape-678"/>
            <p:cNvSpPr/>
            <p:nvPr>
              <p:custDataLst>
                <p:tags r:id="rId5"/>
              </p:custDataLst>
            </p:nvPr>
          </p:nvSpPr>
          <p:spPr>
            <a:xfrm>
              <a:off x="9658350" y="5724525"/>
              <a:ext cx="47626" cy="419101"/>
            </a:xfrm>
            <a:custGeom>
              <a:avLst/>
              <a:gdLst/>
              <a:ahLst/>
              <a:cxnLst/>
              <a:rect l="0" t="0" r="0" b="0"/>
              <a:pathLst>
                <a:path w="47626" h="419101">
                  <a:moveTo>
                    <a:pt x="0" y="0"/>
                  </a:moveTo>
                  <a:lnTo>
                    <a:pt x="0" y="0"/>
                  </a:lnTo>
                  <a:lnTo>
                    <a:pt x="1059" y="24909"/>
                  </a:lnTo>
                  <a:lnTo>
                    <a:pt x="8201" y="72503"/>
                  </a:lnTo>
                  <a:lnTo>
                    <a:pt x="14189" y="113792"/>
                  </a:lnTo>
                  <a:lnTo>
                    <a:pt x="17610" y="159540"/>
                  </a:lnTo>
                  <a:lnTo>
                    <a:pt x="23679" y="201553"/>
                  </a:lnTo>
                  <a:lnTo>
                    <a:pt x="32181" y="245868"/>
                  </a:lnTo>
                  <a:lnTo>
                    <a:pt x="36347" y="287456"/>
                  </a:lnTo>
                  <a:lnTo>
                    <a:pt x="42638" y="326590"/>
                  </a:lnTo>
                  <a:lnTo>
                    <a:pt x="46640" y="369076"/>
                  </a:lnTo>
                  <a:lnTo>
                    <a:pt x="47599" y="416446"/>
                  </a:lnTo>
                  <a:lnTo>
                    <a:pt x="47625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679"/>
            <p:cNvSpPr/>
            <p:nvPr>
              <p:custDataLst>
                <p:tags r:id="rId6"/>
              </p:custDataLst>
            </p:nvPr>
          </p:nvSpPr>
          <p:spPr>
            <a:xfrm>
              <a:off x="10048875" y="5924753"/>
              <a:ext cx="561976" cy="304407"/>
            </a:xfrm>
            <a:custGeom>
              <a:avLst/>
              <a:gdLst/>
              <a:ahLst/>
              <a:cxnLst/>
              <a:rect l="0" t="0" r="0" b="0"/>
              <a:pathLst>
                <a:path w="561976" h="304407">
                  <a:moveTo>
                    <a:pt x="0" y="75997"/>
                  </a:moveTo>
                  <a:lnTo>
                    <a:pt x="0" y="75997"/>
                  </a:lnTo>
                  <a:lnTo>
                    <a:pt x="23851" y="77055"/>
                  </a:lnTo>
                  <a:lnTo>
                    <a:pt x="68072" y="85698"/>
                  </a:lnTo>
                  <a:lnTo>
                    <a:pt x="114484" y="98663"/>
                  </a:lnTo>
                  <a:lnTo>
                    <a:pt x="161950" y="106616"/>
                  </a:lnTo>
                  <a:lnTo>
                    <a:pt x="208496" y="113112"/>
                  </a:lnTo>
                  <a:lnTo>
                    <a:pt x="233806" y="113968"/>
                  </a:lnTo>
                  <a:lnTo>
                    <a:pt x="239027" y="116862"/>
                  </a:lnTo>
                  <a:lnTo>
                    <a:pt x="245946" y="122286"/>
                  </a:lnTo>
                  <a:lnTo>
                    <a:pt x="246514" y="121673"/>
                  </a:lnTo>
                  <a:lnTo>
                    <a:pt x="247145" y="118170"/>
                  </a:lnTo>
                  <a:lnTo>
                    <a:pt x="246256" y="116812"/>
                  </a:lnTo>
                  <a:lnTo>
                    <a:pt x="244604" y="115907"/>
                  </a:lnTo>
                  <a:lnTo>
                    <a:pt x="242443" y="115304"/>
                  </a:lnTo>
                  <a:lnTo>
                    <a:pt x="241004" y="113843"/>
                  </a:lnTo>
                  <a:lnTo>
                    <a:pt x="239406" y="109398"/>
                  </a:lnTo>
                  <a:lnTo>
                    <a:pt x="238504" y="95889"/>
                  </a:lnTo>
                  <a:lnTo>
                    <a:pt x="236262" y="91375"/>
                  </a:lnTo>
                  <a:lnTo>
                    <a:pt x="225109" y="78907"/>
                  </a:lnTo>
                  <a:lnTo>
                    <a:pt x="218746" y="62278"/>
                  </a:lnTo>
                  <a:lnTo>
                    <a:pt x="183290" y="15821"/>
                  </a:lnTo>
                  <a:lnTo>
                    <a:pt x="172831" y="7624"/>
                  </a:lnTo>
                  <a:lnTo>
                    <a:pt x="161128" y="3276"/>
                  </a:lnTo>
                  <a:lnTo>
                    <a:pt x="125631" y="0"/>
                  </a:lnTo>
                  <a:lnTo>
                    <a:pt x="107545" y="4914"/>
                  </a:lnTo>
                  <a:lnTo>
                    <a:pt x="97892" y="15830"/>
                  </a:lnTo>
                  <a:lnTo>
                    <a:pt x="68892" y="62327"/>
                  </a:lnTo>
                  <a:lnTo>
                    <a:pt x="60630" y="93818"/>
                  </a:lnTo>
                  <a:lnTo>
                    <a:pt x="57837" y="137961"/>
                  </a:lnTo>
                  <a:lnTo>
                    <a:pt x="58344" y="179841"/>
                  </a:lnTo>
                  <a:lnTo>
                    <a:pt x="70426" y="223217"/>
                  </a:lnTo>
                  <a:lnTo>
                    <a:pt x="89658" y="243678"/>
                  </a:lnTo>
                  <a:lnTo>
                    <a:pt x="118056" y="261950"/>
                  </a:lnTo>
                  <a:lnTo>
                    <a:pt x="145047" y="271382"/>
                  </a:lnTo>
                  <a:lnTo>
                    <a:pt x="179383" y="273589"/>
                  </a:lnTo>
                  <a:lnTo>
                    <a:pt x="216370" y="268010"/>
                  </a:lnTo>
                  <a:lnTo>
                    <a:pt x="254140" y="257538"/>
                  </a:lnTo>
                  <a:lnTo>
                    <a:pt x="291083" y="235268"/>
                  </a:lnTo>
                  <a:lnTo>
                    <a:pt x="337291" y="195004"/>
                  </a:lnTo>
                  <a:lnTo>
                    <a:pt x="358098" y="154224"/>
                  </a:lnTo>
                  <a:lnTo>
                    <a:pt x="375849" y="117319"/>
                  </a:lnTo>
                  <a:lnTo>
                    <a:pt x="380547" y="71563"/>
                  </a:lnTo>
                  <a:lnTo>
                    <a:pt x="380992" y="30734"/>
                  </a:lnTo>
                  <a:lnTo>
                    <a:pt x="379936" y="29947"/>
                  </a:lnTo>
                  <a:lnTo>
                    <a:pt x="372798" y="28580"/>
                  </a:lnTo>
                  <a:lnTo>
                    <a:pt x="372357" y="29568"/>
                  </a:lnTo>
                  <a:lnTo>
                    <a:pt x="371591" y="46704"/>
                  </a:lnTo>
                  <a:lnTo>
                    <a:pt x="379686" y="87619"/>
                  </a:lnTo>
                  <a:lnTo>
                    <a:pt x="381798" y="125095"/>
                  </a:lnTo>
                  <a:lnTo>
                    <a:pt x="388488" y="172166"/>
                  </a:lnTo>
                  <a:lnTo>
                    <a:pt x="390123" y="217172"/>
                  </a:lnTo>
                  <a:lnTo>
                    <a:pt x="393294" y="258734"/>
                  </a:lnTo>
                  <a:lnTo>
                    <a:pt x="400039" y="304406"/>
                  </a:lnTo>
                  <a:lnTo>
                    <a:pt x="398991" y="280735"/>
                  </a:lnTo>
                  <a:lnTo>
                    <a:pt x="391848" y="245350"/>
                  </a:lnTo>
                  <a:lnTo>
                    <a:pt x="390787" y="202387"/>
                  </a:lnTo>
                  <a:lnTo>
                    <a:pt x="390578" y="159407"/>
                  </a:lnTo>
                  <a:lnTo>
                    <a:pt x="390536" y="115521"/>
                  </a:lnTo>
                  <a:lnTo>
                    <a:pt x="390527" y="76278"/>
                  </a:lnTo>
                  <a:lnTo>
                    <a:pt x="391584" y="49622"/>
                  </a:lnTo>
                  <a:lnTo>
                    <a:pt x="395582" y="38522"/>
                  </a:lnTo>
                  <a:lnTo>
                    <a:pt x="408839" y="21267"/>
                  </a:lnTo>
                  <a:lnTo>
                    <a:pt x="420185" y="14631"/>
                  </a:lnTo>
                  <a:lnTo>
                    <a:pt x="463615" y="1433"/>
                  </a:lnTo>
                  <a:lnTo>
                    <a:pt x="490021" y="1178"/>
                  </a:lnTo>
                  <a:lnTo>
                    <a:pt x="534635" y="15014"/>
                  </a:lnTo>
                  <a:lnTo>
                    <a:pt x="547760" y="18769"/>
                  </a:lnTo>
                  <a:lnTo>
                    <a:pt x="561975" y="28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680"/>
            <p:cNvSpPr/>
            <p:nvPr>
              <p:custDataLst>
                <p:tags r:id="rId7"/>
              </p:custDataLst>
            </p:nvPr>
          </p:nvSpPr>
          <p:spPr>
            <a:xfrm>
              <a:off x="9572625" y="5735083"/>
              <a:ext cx="447676" cy="408543"/>
            </a:xfrm>
            <a:custGeom>
              <a:avLst/>
              <a:gdLst/>
              <a:ahLst/>
              <a:cxnLst/>
              <a:rect l="0" t="0" r="0" b="0"/>
              <a:pathLst>
                <a:path w="447676" h="408543">
                  <a:moveTo>
                    <a:pt x="0" y="122792"/>
                  </a:moveTo>
                  <a:lnTo>
                    <a:pt x="0" y="122792"/>
                  </a:lnTo>
                  <a:lnTo>
                    <a:pt x="5057" y="127849"/>
                  </a:lnTo>
                  <a:lnTo>
                    <a:pt x="10361" y="130331"/>
                  </a:lnTo>
                  <a:lnTo>
                    <a:pt x="53258" y="145458"/>
                  </a:lnTo>
                  <a:lnTo>
                    <a:pt x="98814" y="150589"/>
                  </a:lnTo>
                  <a:lnTo>
                    <a:pt x="141698" y="151214"/>
                  </a:lnTo>
                  <a:lnTo>
                    <a:pt x="187289" y="150278"/>
                  </a:lnTo>
                  <a:lnTo>
                    <a:pt x="232645" y="138106"/>
                  </a:lnTo>
                  <a:lnTo>
                    <a:pt x="253317" y="123919"/>
                  </a:lnTo>
                  <a:lnTo>
                    <a:pt x="260753" y="112357"/>
                  </a:lnTo>
                  <a:lnTo>
                    <a:pt x="265526" y="87687"/>
                  </a:lnTo>
                  <a:lnTo>
                    <a:pt x="266596" y="44695"/>
                  </a:lnTo>
                  <a:lnTo>
                    <a:pt x="263832" y="32343"/>
                  </a:lnTo>
                  <a:lnTo>
                    <a:pt x="248158" y="0"/>
                  </a:lnTo>
                  <a:lnTo>
                    <a:pt x="242745" y="9386"/>
                  </a:lnTo>
                  <a:lnTo>
                    <a:pt x="239494" y="25573"/>
                  </a:lnTo>
                  <a:lnTo>
                    <a:pt x="238305" y="69459"/>
                  </a:lnTo>
                  <a:lnTo>
                    <a:pt x="235356" y="104873"/>
                  </a:lnTo>
                  <a:lnTo>
                    <a:pt x="230602" y="144999"/>
                  </a:lnTo>
                  <a:lnTo>
                    <a:pt x="229193" y="190403"/>
                  </a:lnTo>
                  <a:lnTo>
                    <a:pt x="228775" y="234547"/>
                  </a:lnTo>
                  <a:lnTo>
                    <a:pt x="231474" y="274438"/>
                  </a:lnTo>
                  <a:lnTo>
                    <a:pt x="236811" y="320786"/>
                  </a:lnTo>
                  <a:lnTo>
                    <a:pt x="237953" y="364530"/>
                  </a:lnTo>
                  <a:lnTo>
                    <a:pt x="238123" y="379700"/>
                  </a:lnTo>
                  <a:lnTo>
                    <a:pt x="238125" y="339936"/>
                  </a:lnTo>
                  <a:lnTo>
                    <a:pt x="238125" y="298329"/>
                  </a:lnTo>
                  <a:lnTo>
                    <a:pt x="243182" y="261822"/>
                  </a:lnTo>
                  <a:lnTo>
                    <a:pt x="251382" y="224194"/>
                  </a:lnTo>
                  <a:lnTo>
                    <a:pt x="264693" y="181157"/>
                  </a:lnTo>
                  <a:lnTo>
                    <a:pt x="286608" y="144905"/>
                  </a:lnTo>
                  <a:lnTo>
                    <a:pt x="292672" y="137534"/>
                  </a:lnTo>
                  <a:lnTo>
                    <a:pt x="307877" y="129344"/>
                  </a:lnTo>
                  <a:lnTo>
                    <a:pt x="338451" y="124086"/>
                  </a:lnTo>
                  <a:lnTo>
                    <a:pt x="351859" y="129012"/>
                  </a:lnTo>
                  <a:lnTo>
                    <a:pt x="364873" y="139315"/>
                  </a:lnTo>
                  <a:lnTo>
                    <a:pt x="396842" y="180864"/>
                  </a:lnTo>
                  <a:lnTo>
                    <a:pt x="418260" y="227689"/>
                  </a:lnTo>
                  <a:lnTo>
                    <a:pt x="431634" y="270747"/>
                  </a:lnTo>
                  <a:lnTo>
                    <a:pt x="443409" y="313472"/>
                  </a:lnTo>
                  <a:lnTo>
                    <a:pt x="446833" y="355935"/>
                  </a:lnTo>
                  <a:lnTo>
                    <a:pt x="447626" y="403162"/>
                  </a:lnTo>
                  <a:lnTo>
                    <a:pt x="447675" y="40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681"/>
            <p:cNvSpPr/>
            <p:nvPr>
              <p:custDataLst>
                <p:tags r:id="rId8"/>
              </p:custDataLst>
            </p:nvPr>
          </p:nvSpPr>
          <p:spPr>
            <a:xfrm>
              <a:off x="9334743" y="5801866"/>
              <a:ext cx="235788" cy="292587"/>
            </a:xfrm>
            <a:custGeom>
              <a:avLst/>
              <a:gdLst/>
              <a:ahLst/>
              <a:cxnLst/>
              <a:rect l="0" t="0" r="0" b="0"/>
              <a:pathLst>
                <a:path w="235788" h="292587">
                  <a:moveTo>
                    <a:pt x="37857" y="46484"/>
                  </a:moveTo>
                  <a:lnTo>
                    <a:pt x="37857" y="46484"/>
                  </a:lnTo>
                  <a:lnTo>
                    <a:pt x="36799" y="79783"/>
                  </a:lnTo>
                  <a:lnTo>
                    <a:pt x="26098" y="122775"/>
                  </a:lnTo>
                  <a:lnTo>
                    <a:pt x="12163" y="162050"/>
                  </a:lnTo>
                  <a:lnTo>
                    <a:pt x="1600" y="203519"/>
                  </a:lnTo>
                  <a:lnTo>
                    <a:pt x="0" y="244298"/>
                  </a:lnTo>
                  <a:lnTo>
                    <a:pt x="923" y="258226"/>
                  </a:lnTo>
                  <a:lnTo>
                    <a:pt x="7393" y="276909"/>
                  </a:lnTo>
                  <a:lnTo>
                    <a:pt x="13029" y="285773"/>
                  </a:lnTo>
                  <a:lnTo>
                    <a:pt x="17071" y="288560"/>
                  </a:lnTo>
                  <a:lnTo>
                    <a:pt x="32874" y="292482"/>
                  </a:lnTo>
                  <a:lnTo>
                    <a:pt x="52020" y="292586"/>
                  </a:lnTo>
                  <a:lnTo>
                    <a:pt x="77331" y="285326"/>
                  </a:lnTo>
                  <a:lnTo>
                    <a:pt x="114329" y="261624"/>
                  </a:lnTo>
                  <a:lnTo>
                    <a:pt x="152211" y="221625"/>
                  </a:lnTo>
                  <a:lnTo>
                    <a:pt x="180748" y="185396"/>
                  </a:lnTo>
                  <a:lnTo>
                    <a:pt x="204255" y="147851"/>
                  </a:lnTo>
                  <a:lnTo>
                    <a:pt x="223557" y="103784"/>
                  </a:lnTo>
                  <a:lnTo>
                    <a:pt x="234740" y="61056"/>
                  </a:lnTo>
                  <a:lnTo>
                    <a:pt x="235787" y="53024"/>
                  </a:lnTo>
                  <a:lnTo>
                    <a:pt x="231307" y="38453"/>
                  </a:lnTo>
                  <a:lnTo>
                    <a:pt x="211183" y="11854"/>
                  </a:lnTo>
                  <a:lnTo>
                    <a:pt x="199204" y="4635"/>
                  </a:lnTo>
                  <a:lnTo>
                    <a:pt x="174268" y="0"/>
                  </a:lnTo>
                  <a:lnTo>
                    <a:pt x="158809" y="5011"/>
                  </a:lnTo>
                  <a:lnTo>
                    <a:pt x="142413" y="15352"/>
                  </a:lnTo>
                  <a:lnTo>
                    <a:pt x="108096" y="56926"/>
                  </a:lnTo>
                  <a:lnTo>
                    <a:pt x="83442" y="100836"/>
                  </a:lnTo>
                  <a:lnTo>
                    <a:pt x="67284" y="141182"/>
                  </a:lnTo>
                  <a:lnTo>
                    <a:pt x="58956" y="174668"/>
                  </a:lnTo>
                  <a:lnTo>
                    <a:pt x="56907" y="208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24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6" y="1417638"/>
            <a:ext cx="11342688" cy="44597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7040" y="4667040"/>
              <a:ext cx="9039600" cy="1848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680" y="4657680"/>
                <a:ext cx="9058320" cy="18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6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has a lot to do with gravity, but so does acceleration</a:t>
            </a:r>
          </a:p>
          <a:p>
            <a:r>
              <a:rPr lang="en-US" dirty="0" smtClean="0"/>
              <a:t>If you dropped a bowling ball and a marble at the same time, which would hit the ground first, assuming air resistance and all factors other than gravity are ignored?</a:t>
            </a:r>
          </a:p>
          <a:p>
            <a:pPr lvl="1"/>
            <a:r>
              <a:rPr lang="en-US" dirty="0" smtClean="0"/>
              <a:t>They would hit the ground at the same time because they have the same acceleration</a:t>
            </a:r>
          </a:p>
          <a:p>
            <a:r>
              <a:rPr lang="en-US" b="1" dirty="0" smtClean="0"/>
              <a:t>Close to Earth, the acceleration of an object in free fall is 9.8 m/s² (REMEMBER THIS NUMBER!) and is symbolized by the letter </a:t>
            </a:r>
            <a:r>
              <a:rPr lang="en-US" b="1" i="1" dirty="0" smtClean="0"/>
              <a:t>g</a:t>
            </a:r>
            <a:endParaRPr lang="en-US" b="1" dirty="0" smtClean="0"/>
          </a:p>
        </p:txBody>
      </p:sp>
      <p:sp>
        <p:nvSpPr>
          <p:cNvPr id="10" name="SMARTInkShape-624"/>
          <p:cNvSpPr/>
          <p:nvPr>
            <p:custDataLst>
              <p:tags r:id="rId1"/>
            </p:custDataLst>
          </p:nvPr>
        </p:nvSpPr>
        <p:spPr>
          <a:xfrm>
            <a:off x="40762" y="4368283"/>
            <a:ext cx="720469" cy="870468"/>
          </a:xfrm>
          <a:custGeom>
            <a:avLst/>
            <a:gdLst/>
            <a:ahLst/>
            <a:cxnLst/>
            <a:rect l="0" t="0" r="0" b="0"/>
            <a:pathLst>
              <a:path w="720469" h="870468">
                <a:moveTo>
                  <a:pt x="492638" y="851417"/>
                </a:moveTo>
                <a:lnTo>
                  <a:pt x="492638" y="851417"/>
                </a:lnTo>
                <a:lnTo>
                  <a:pt x="487582" y="851417"/>
                </a:lnTo>
                <a:lnTo>
                  <a:pt x="486092" y="849300"/>
                </a:lnTo>
                <a:lnTo>
                  <a:pt x="472926" y="809999"/>
                </a:lnTo>
                <a:lnTo>
                  <a:pt x="456568" y="764198"/>
                </a:lnTo>
                <a:lnTo>
                  <a:pt x="440279" y="717145"/>
                </a:lnTo>
                <a:lnTo>
                  <a:pt x="431263" y="676872"/>
                </a:lnTo>
                <a:lnTo>
                  <a:pt x="418008" y="631425"/>
                </a:lnTo>
                <a:lnTo>
                  <a:pt x="409728" y="599126"/>
                </a:lnTo>
                <a:lnTo>
                  <a:pt x="398992" y="563604"/>
                </a:lnTo>
                <a:lnTo>
                  <a:pt x="389987" y="526650"/>
                </a:lnTo>
                <a:lnTo>
                  <a:pt x="381399" y="489059"/>
                </a:lnTo>
                <a:lnTo>
                  <a:pt x="370526" y="451186"/>
                </a:lnTo>
                <a:lnTo>
                  <a:pt x="358638" y="413186"/>
                </a:lnTo>
                <a:lnTo>
                  <a:pt x="346299" y="376189"/>
                </a:lnTo>
                <a:lnTo>
                  <a:pt x="333760" y="342107"/>
                </a:lnTo>
                <a:lnTo>
                  <a:pt x="323953" y="306499"/>
                </a:lnTo>
                <a:lnTo>
                  <a:pt x="315009" y="269506"/>
                </a:lnTo>
                <a:lnTo>
                  <a:pt x="303978" y="231898"/>
                </a:lnTo>
                <a:lnTo>
                  <a:pt x="297664" y="196840"/>
                </a:lnTo>
                <a:lnTo>
                  <a:pt x="291287" y="150173"/>
                </a:lnTo>
                <a:lnTo>
                  <a:pt x="282695" y="106714"/>
                </a:lnTo>
                <a:lnTo>
                  <a:pt x="276269" y="65966"/>
                </a:lnTo>
                <a:lnTo>
                  <a:pt x="273919" y="22554"/>
                </a:lnTo>
                <a:lnTo>
                  <a:pt x="273594" y="0"/>
                </a:lnTo>
                <a:lnTo>
                  <a:pt x="273577" y="1346"/>
                </a:lnTo>
                <a:lnTo>
                  <a:pt x="306678" y="47525"/>
                </a:lnTo>
                <a:lnTo>
                  <a:pt x="330983" y="91177"/>
                </a:lnTo>
                <a:lnTo>
                  <a:pt x="352665" y="128039"/>
                </a:lnTo>
                <a:lnTo>
                  <a:pt x="376376" y="168594"/>
                </a:lnTo>
                <a:lnTo>
                  <a:pt x="391224" y="199748"/>
                </a:lnTo>
                <a:lnTo>
                  <a:pt x="408407" y="234761"/>
                </a:lnTo>
                <a:lnTo>
                  <a:pt x="426627" y="268668"/>
                </a:lnTo>
                <a:lnTo>
                  <a:pt x="445308" y="302434"/>
                </a:lnTo>
                <a:lnTo>
                  <a:pt x="464194" y="338608"/>
                </a:lnTo>
                <a:lnTo>
                  <a:pt x="485994" y="373030"/>
                </a:lnTo>
                <a:lnTo>
                  <a:pt x="508735" y="407026"/>
                </a:lnTo>
                <a:lnTo>
                  <a:pt x="529425" y="443301"/>
                </a:lnTo>
                <a:lnTo>
                  <a:pt x="549205" y="477768"/>
                </a:lnTo>
                <a:lnTo>
                  <a:pt x="569637" y="510726"/>
                </a:lnTo>
                <a:lnTo>
                  <a:pt x="602824" y="557973"/>
                </a:lnTo>
                <a:lnTo>
                  <a:pt x="628062" y="599253"/>
                </a:lnTo>
                <a:lnTo>
                  <a:pt x="655177" y="637237"/>
                </a:lnTo>
                <a:lnTo>
                  <a:pt x="697212" y="683826"/>
                </a:lnTo>
                <a:lnTo>
                  <a:pt x="715395" y="710166"/>
                </a:lnTo>
                <a:lnTo>
                  <a:pt x="720468" y="725088"/>
                </a:lnTo>
                <a:lnTo>
                  <a:pt x="719667" y="725923"/>
                </a:lnTo>
                <a:lnTo>
                  <a:pt x="715954" y="726850"/>
                </a:lnTo>
                <a:lnTo>
                  <a:pt x="702856" y="727372"/>
                </a:lnTo>
                <a:lnTo>
                  <a:pt x="685570" y="722471"/>
                </a:lnTo>
                <a:lnTo>
                  <a:pt x="644499" y="704786"/>
                </a:lnTo>
                <a:lnTo>
                  <a:pt x="601722" y="692377"/>
                </a:lnTo>
                <a:lnTo>
                  <a:pt x="554475" y="675766"/>
                </a:lnTo>
                <a:lnTo>
                  <a:pt x="519063" y="663636"/>
                </a:lnTo>
                <a:lnTo>
                  <a:pt x="482157" y="654012"/>
                </a:lnTo>
                <a:lnTo>
                  <a:pt x="443530" y="645147"/>
                </a:lnTo>
                <a:lnTo>
                  <a:pt x="401668" y="634153"/>
                </a:lnTo>
                <a:lnTo>
                  <a:pt x="361190" y="625033"/>
                </a:lnTo>
                <a:lnTo>
                  <a:pt x="322033" y="617451"/>
                </a:lnTo>
                <a:lnTo>
                  <a:pt x="283464" y="610555"/>
                </a:lnTo>
                <a:lnTo>
                  <a:pt x="245155" y="603962"/>
                </a:lnTo>
                <a:lnTo>
                  <a:pt x="206962" y="597503"/>
                </a:lnTo>
                <a:lnTo>
                  <a:pt x="168821" y="591106"/>
                </a:lnTo>
                <a:lnTo>
                  <a:pt x="121761" y="581553"/>
                </a:lnTo>
                <a:lnTo>
                  <a:pt x="81006" y="572021"/>
                </a:lnTo>
                <a:lnTo>
                  <a:pt x="37971" y="559318"/>
                </a:lnTo>
                <a:lnTo>
                  <a:pt x="10813" y="546617"/>
                </a:lnTo>
                <a:lnTo>
                  <a:pt x="6321" y="543442"/>
                </a:lnTo>
                <a:lnTo>
                  <a:pt x="3327" y="539209"/>
                </a:lnTo>
                <a:lnTo>
                  <a:pt x="0" y="528861"/>
                </a:lnTo>
                <a:lnTo>
                  <a:pt x="1343" y="517206"/>
                </a:lnTo>
                <a:lnTo>
                  <a:pt x="6526" y="504970"/>
                </a:lnTo>
                <a:lnTo>
                  <a:pt x="22403" y="486182"/>
                </a:lnTo>
                <a:lnTo>
                  <a:pt x="69862" y="449471"/>
                </a:lnTo>
                <a:lnTo>
                  <a:pt x="106080" y="422230"/>
                </a:lnTo>
                <a:lnTo>
                  <a:pt x="148679" y="388994"/>
                </a:lnTo>
                <a:lnTo>
                  <a:pt x="182076" y="364732"/>
                </a:lnTo>
                <a:lnTo>
                  <a:pt x="217027" y="340896"/>
                </a:lnTo>
                <a:lnTo>
                  <a:pt x="250200" y="319719"/>
                </a:lnTo>
                <a:lnTo>
                  <a:pt x="285404" y="296901"/>
                </a:lnTo>
                <a:lnTo>
                  <a:pt x="322218" y="272649"/>
                </a:lnTo>
                <a:lnTo>
                  <a:pt x="359746" y="247759"/>
                </a:lnTo>
                <a:lnTo>
                  <a:pt x="397591" y="225408"/>
                </a:lnTo>
                <a:lnTo>
                  <a:pt x="435578" y="203832"/>
                </a:lnTo>
                <a:lnTo>
                  <a:pt x="473628" y="180132"/>
                </a:lnTo>
                <a:lnTo>
                  <a:pt x="508884" y="161132"/>
                </a:lnTo>
                <a:lnTo>
                  <a:pt x="555660" y="135713"/>
                </a:lnTo>
                <a:lnTo>
                  <a:pt x="593508" y="113718"/>
                </a:lnTo>
                <a:lnTo>
                  <a:pt x="634742" y="96804"/>
                </a:lnTo>
                <a:lnTo>
                  <a:pt x="663740" y="83272"/>
                </a:lnTo>
                <a:lnTo>
                  <a:pt x="670688" y="75719"/>
                </a:lnTo>
                <a:lnTo>
                  <a:pt x="671663" y="76052"/>
                </a:lnTo>
                <a:lnTo>
                  <a:pt x="673228" y="79133"/>
                </a:lnTo>
                <a:lnTo>
                  <a:pt x="673579" y="98139"/>
                </a:lnTo>
                <a:lnTo>
                  <a:pt x="660353" y="139132"/>
                </a:lnTo>
                <a:lnTo>
                  <a:pt x="648102" y="182101"/>
                </a:lnTo>
                <a:lnTo>
                  <a:pt x="635491" y="225082"/>
                </a:lnTo>
                <a:lnTo>
                  <a:pt x="625982" y="264375"/>
                </a:lnTo>
                <a:lnTo>
                  <a:pt x="616461" y="306709"/>
                </a:lnTo>
                <a:lnTo>
                  <a:pt x="606937" y="348886"/>
                </a:lnTo>
                <a:lnTo>
                  <a:pt x="594591" y="394897"/>
                </a:lnTo>
                <a:lnTo>
                  <a:pt x="583171" y="442044"/>
                </a:lnTo>
                <a:lnTo>
                  <a:pt x="574143" y="489527"/>
                </a:lnTo>
                <a:lnTo>
                  <a:pt x="558063" y="537109"/>
                </a:lnTo>
                <a:lnTo>
                  <a:pt x="542715" y="584722"/>
                </a:lnTo>
                <a:lnTo>
                  <a:pt x="535003" y="617528"/>
                </a:lnTo>
                <a:lnTo>
                  <a:pt x="528047" y="653274"/>
                </a:lnTo>
                <a:lnTo>
                  <a:pt x="513125" y="698988"/>
                </a:lnTo>
                <a:lnTo>
                  <a:pt x="505411" y="739342"/>
                </a:lnTo>
                <a:lnTo>
                  <a:pt x="498069" y="778111"/>
                </a:lnTo>
                <a:lnTo>
                  <a:pt x="493711" y="821532"/>
                </a:lnTo>
                <a:lnTo>
                  <a:pt x="492638" y="8704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625"/>
            <a:ext cx="10515600" cy="4351338"/>
          </a:xfrm>
        </p:spPr>
        <p:txBody>
          <a:bodyPr/>
          <a:lstStyle/>
          <a:p>
            <a:r>
              <a:rPr lang="en-US" dirty="0" smtClean="0"/>
              <a:t>To figure out the gravitational force</a:t>
            </a:r>
          </a:p>
          <a:p>
            <a:pPr lvl="1"/>
            <a:r>
              <a:rPr lang="en-US" dirty="0"/>
              <a:t>GF = </a:t>
            </a:r>
            <a:r>
              <a:rPr lang="en-US" dirty="0" smtClean="0"/>
              <a:t>mass (kg) </a:t>
            </a:r>
            <a:r>
              <a:rPr lang="en-US" dirty="0"/>
              <a:t>x 9.8 m/s</a:t>
            </a:r>
            <a:r>
              <a:rPr lang="en-US" baseline="30000" dirty="0"/>
              <a:t>2</a:t>
            </a:r>
          </a:p>
          <a:p>
            <a:pPr lvl="1"/>
            <a:r>
              <a:rPr lang="en-US" dirty="0" smtClean="0"/>
              <a:t>Units = </a:t>
            </a:r>
            <a:r>
              <a:rPr lang="en-US" dirty="0" err="1" smtClean="0"/>
              <a:t>Newtons</a:t>
            </a:r>
            <a:r>
              <a:rPr lang="en-US" dirty="0" smtClean="0"/>
              <a:t> (N)</a:t>
            </a:r>
          </a:p>
          <a:p>
            <a:r>
              <a:rPr lang="en-US" dirty="0" smtClean="0"/>
              <a:t>This is actually the same formula you use to calculate weight</a:t>
            </a:r>
          </a:p>
          <a:p>
            <a:pPr lvl="1"/>
            <a:r>
              <a:rPr lang="en-US" dirty="0" smtClean="0"/>
              <a:t>Weight is the mass of an object with gravity taken into consideration</a:t>
            </a:r>
          </a:p>
          <a:p>
            <a:pPr lvl="1"/>
            <a:r>
              <a:rPr lang="en-US" dirty="0" smtClean="0"/>
              <a:t>Even if you are not falling from the sky, Earth’s gravity still has a downward pull on you</a:t>
            </a:r>
          </a:p>
          <a:p>
            <a:pPr lvl="1"/>
            <a:r>
              <a:rPr lang="en-US" dirty="0" smtClean="0"/>
              <a:t>Mass is how much matter there is, weight is a force</a:t>
            </a:r>
          </a:p>
          <a:p>
            <a:r>
              <a:rPr lang="en-US" dirty="0" smtClean="0"/>
              <a:t>A skydiver with a mass of 70 kg accelerates to earth at a rate of 9.8 m/s². What is the force of gravity on the skydiver?</a:t>
            </a:r>
          </a:p>
        </p:txBody>
      </p:sp>
      <p:pic>
        <p:nvPicPr>
          <p:cNvPr id="1026" name="Picture 2" descr="Image result for skydiver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4648200"/>
            <a:ext cx="27622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8" name="SMARTInkShape-Group136"/>
          <p:cNvGrpSpPr/>
          <p:nvPr/>
        </p:nvGrpSpPr>
        <p:grpSpPr>
          <a:xfrm>
            <a:off x="6286548" y="804539"/>
            <a:ext cx="2047828" cy="548012"/>
            <a:chOff x="6286548" y="804539"/>
            <a:chExt cx="2047828" cy="548012"/>
          </a:xfrm>
        </p:grpSpPr>
        <p:sp>
          <p:nvSpPr>
            <p:cNvPr id="1219" name="SMARTInkShape-554"/>
            <p:cNvSpPr/>
            <p:nvPr>
              <p:custDataLst>
                <p:tags r:id="rId10"/>
              </p:custDataLst>
            </p:nvPr>
          </p:nvSpPr>
          <p:spPr>
            <a:xfrm>
              <a:off x="6286548" y="1143002"/>
              <a:ext cx="408917" cy="142874"/>
            </a:xfrm>
            <a:custGeom>
              <a:avLst/>
              <a:gdLst/>
              <a:ahLst/>
              <a:cxnLst/>
              <a:rect l="0" t="0" r="0" b="0"/>
              <a:pathLst>
                <a:path w="408917" h="142874">
                  <a:moveTo>
                    <a:pt x="28527" y="85723"/>
                  </a:moveTo>
                  <a:lnTo>
                    <a:pt x="28527" y="85723"/>
                  </a:lnTo>
                  <a:lnTo>
                    <a:pt x="495" y="85723"/>
                  </a:lnTo>
                  <a:lnTo>
                    <a:pt x="0" y="93924"/>
                  </a:lnTo>
                  <a:lnTo>
                    <a:pt x="1042" y="94365"/>
                  </a:lnTo>
                  <a:lnTo>
                    <a:pt x="27400" y="95214"/>
                  </a:lnTo>
                  <a:lnTo>
                    <a:pt x="36140" y="92410"/>
                  </a:lnTo>
                  <a:lnTo>
                    <a:pt x="39953" y="90181"/>
                  </a:lnTo>
                  <a:lnTo>
                    <a:pt x="85196" y="86310"/>
                  </a:lnTo>
                  <a:lnTo>
                    <a:pt x="123682" y="80783"/>
                  </a:lnTo>
                  <a:lnTo>
                    <a:pt x="168405" y="76045"/>
                  </a:lnTo>
                  <a:lnTo>
                    <a:pt x="208910" y="68838"/>
                  </a:lnTo>
                  <a:lnTo>
                    <a:pt x="252542" y="67101"/>
                  </a:lnTo>
                  <a:lnTo>
                    <a:pt x="293263" y="60211"/>
                  </a:lnTo>
                  <a:lnTo>
                    <a:pt x="336051" y="56359"/>
                  </a:lnTo>
                  <a:lnTo>
                    <a:pt x="378900" y="47742"/>
                  </a:lnTo>
                  <a:lnTo>
                    <a:pt x="379584" y="46644"/>
                  </a:lnTo>
                  <a:lnTo>
                    <a:pt x="380344" y="42602"/>
                  </a:lnTo>
                  <a:lnTo>
                    <a:pt x="379489" y="41101"/>
                  </a:lnTo>
                  <a:lnTo>
                    <a:pt x="377860" y="40100"/>
                  </a:lnTo>
                  <a:lnTo>
                    <a:pt x="370511" y="38691"/>
                  </a:lnTo>
                  <a:lnTo>
                    <a:pt x="363612" y="37303"/>
                  </a:lnTo>
                  <a:lnTo>
                    <a:pt x="341935" y="30611"/>
                  </a:lnTo>
                  <a:lnTo>
                    <a:pt x="294310" y="21213"/>
                  </a:lnTo>
                  <a:lnTo>
                    <a:pt x="248540" y="18275"/>
                  </a:lnTo>
                  <a:lnTo>
                    <a:pt x="206687" y="10431"/>
                  </a:lnTo>
                  <a:lnTo>
                    <a:pt x="188442" y="8734"/>
                  </a:lnTo>
                  <a:lnTo>
                    <a:pt x="163928" y="401"/>
                  </a:lnTo>
                  <a:lnTo>
                    <a:pt x="164302" y="266"/>
                  </a:lnTo>
                  <a:lnTo>
                    <a:pt x="205508" y="0"/>
                  </a:lnTo>
                  <a:lnTo>
                    <a:pt x="239169" y="2821"/>
                  </a:lnTo>
                  <a:lnTo>
                    <a:pt x="285845" y="9699"/>
                  </a:lnTo>
                  <a:lnTo>
                    <a:pt x="333346" y="17608"/>
                  </a:lnTo>
                  <a:lnTo>
                    <a:pt x="377221" y="27123"/>
                  </a:lnTo>
                  <a:lnTo>
                    <a:pt x="387408" y="30751"/>
                  </a:lnTo>
                  <a:lnTo>
                    <a:pt x="402571" y="41703"/>
                  </a:lnTo>
                  <a:lnTo>
                    <a:pt x="406436" y="47814"/>
                  </a:lnTo>
                  <a:lnTo>
                    <a:pt x="408916" y="55304"/>
                  </a:lnTo>
                  <a:lnTo>
                    <a:pt x="406433" y="59151"/>
                  </a:lnTo>
                  <a:lnTo>
                    <a:pt x="400744" y="64388"/>
                  </a:lnTo>
                  <a:lnTo>
                    <a:pt x="358477" y="88933"/>
                  </a:lnTo>
                  <a:lnTo>
                    <a:pt x="311273" y="111125"/>
                  </a:lnTo>
                  <a:lnTo>
                    <a:pt x="288558" y="121001"/>
                  </a:lnTo>
                  <a:lnTo>
                    <a:pt x="280622" y="123627"/>
                  </a:lnTo>
                  <a:lnTo>
                    <a:pt x="257127" y="142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555"/>
            <p:cNvSpPr/>
            <p:nvPr>
              <p:custDataLst>
                <p:tags r:id="rId11"/>
              </p:custDataLst>
            </p:nvPr>
          </p:nvSpPr>
          <p:spPr>
            <a:xfrm>
              <a:off x="6858073" y="804539"/>
              <a:ext cx="123753" cy="548012"/>
            </a:xfrm>
            <a:custGeom>
              <a:avLst/>
              <a:gdLst/>
              <a:ahLst/>
              <a:cxnLst/>
              <a:rect l="0" t="0" r="0" b="0"/>
              <a:pathLst>
                <a:path w="123753" h="548012">
                  <a:moveTo>
                    <a:pt x="123752" y="81286"/>
                  </a:moveTo>
                  <a:lnTo>
                    <a:pt x="123752" y="81286"/>
                  </a:lnTo>
                  <a:lnTo>
                    <a:pt x="122694" y="48172"/>
                  </a:lnTo>
                  <a:lnTo>
                    <a:pt x="114052" y="18921"/>
                  </a:lnTo>
                  <a:lnTo>
                    <a:pt x="109563" y="11940"/>
                  </a:lnTo>
                  <a:lnTo>
                    <a:pt x="104040" y="8132"/>
                  </a:lnTo>
                  <a:lnTo>
                    <a:pt x="98057" y="5382"/>
                  </a:lnTo>
                  <a:lnTo>
                    <a:pt x="91872" y="631"/>
                  </a:lnTo>
                  <a:lnTo>
                    <a:pt x="88739" y="0"/>
                  </a:lnTo>
                  <a:lnTo>
                    <a:pt x="85594" y="637"/>
                  </a:lnTo>
                  <a:lnTo>
                    <a:pt x="78218" y="3109"/>
                  </a:lnTo>
                  <a:lnTo>
                    <a:pt x="67884" y="4207"/>
                  </a:lnTo>
                  <a:lnTo>
                    <a:pt x="63223" y="6617"/>
                  </a:lnTo>
                  <a:lnTo>
                    <a:pt x="55223" y="14939"/>
                  </a:lnTo>
                  <a:lnTo>
                    <a:pt x="31755" y="57149"/>
                  </a:lnTo>
                  <a:lnTo>
                    <a:pt x="18993" y="94510"/>
                  </a:lnTo>
                  <a:lnTo>
                    <a:pt x="9457" y="130007"/>
                  </a:lnTo>
                  <a:lnTo>
                    <a:pt x="2751" y="167336"/>
                  </a:lnTo>
                  <a:lnTo>
                    <a:pt x="763" y="205207"/>
                  </a:lnTo>
                  <a:lnTo>
                    <a:pt x="175" y="246062"/>
                  </a:lnTo>
                  <a:lnTo>
                    <a:pt x="0" y="291681"/>
                  </a:lnTo>
                  <a:lnTo>
                    <a:pt x="2771" y="335889"/>
                  </a:lnTo>
                  <a:lnTo>
                    <a:pt x="7472" y="378621"/>
                  </a:lnTo>
                  <a:lnTo>
                    <a:pt x="11688" y="421974"/>
                  </a:lnTo>
                  <a:lnTo>
                    <a:pt x="22594" y="469493"/>
                  </a:lnTo>
                  <a:lnTo>
                    <a:pt x="33040" y="515500"/>
                  </a:lnTo>
                  <a:lnTo>
                    <a:pt x="47552" y="548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556"/>
            <p:cNvSpPr/>
            <p:nvPr>
              <p:custDataLst>
                <p:tags r:id="rId12"/>
              </p:custDataLst>
            </p:nvPr>
          </p:nvSpPr>
          <p:spPr>
            <a:xfrm>
              <a:off x="6791325" y="1105461"/>
              <a:ext cx="340851" cy="212792"/>
            </a:xfrm>
            <a:custGeom>
              <a:avLst/>
              <a:gdLst/>
              <a:ahLst/>
              <a:cxnLst/>
              <a:rect l="0" t="0" r="0" b="0"/>
              <a:pathLst>
                <a:path w="340851" h="212792">
                  <a:moveTo>
                    <a:pt x="0" y="94689"/>
                  </a:moveTo>
                  <a:lnTo>
                    <a:pt x="0" y="94689"/>
                  </a:lnTo>
                  <a:lnTo>
                    <a:pt x="0" y="86488"/>
                  </a:lnTo>
                  <a:lnTo>
                    <a:pt x="36855" y="48319"/>
                  </a:lnTo>
                  <a:lnTo>
                    <a:pt x="73194" y="25228"/>
                  </a:lnTo>
                  <a:lnTo>
                    <a:pt x="119341" y="5823"/>
                  </a:lnTo>
                  <a:lnTo>
                    <a:pt x="149406" y="280"/>
                  </a:lnTo>
                  <a:lnTo>
                    <a:pt x="153578" y="0"/>
                  </a:lnTo>
                  <a:lnTo>
                    <a:pt x="161038" y="2510"/>
                  </a:lnTo>
                  <a:lnTo>
                    <a:pt x="167880" y="6096"/>
                  </a:lnTo>
                  <a:lnTo>
                    <a:pt x="174450" y="7689"/>
                  </a:lnTo>
                  <a:lnTo>
                    <a:pt x="176625" y="9172"/>
                  </a:lnTo>
                  <a:lnTo>
                    <a:pt x="178075" y="11220"/>
                  </a:lnTo>
                  <a:lnTo>
                    <a:pt x="180744" y="16317"/>
                  </a:lnTo>
                  <a:lnTo>
                    <a:pt x="185459" y="22110"/>
                  </a:lnTo>
                  <a:lnTo>
                    <a:pt x="188260" y="31034"/>
                  </a:lnTo>
                  <a:lnTo>
                    <a:pt x="190057" y="48954"/>
                  </a:lnTo>
                  <a:lnTo>
                    <a:pt x="175285" y="95181"/>
                  </a:lnTo>
                  <a:lnTo>
                    <a:pt x="171786" y="142274"/>
                  </a:lnTo>
                  <a:lnTo>
                    <a:pt x="172538" y="182248"/>
                  </a:lnTo>
                  <a:lnTo>
                    <a:pt x="176520" y="191107"/>
                  </a:lnTo>
                  <a:lnTo>
                    <a:pt x="184711" y="202044"/>
                  </a:lnTo>
                  <a:lnTo>
                    <a:pt x="198898" y="211988"/>
                  </a:lnTo>
                  <a:lnTo>
                    <a:pt x="213283" y="212791"/>
                  </a:lnTo>
                  <a:lnTo>
                    <a:pt x="256608" y="207373"/>
                  </a:lnTo>
                  <a:lnTo>
                    <a:pt x="298121" y="183086"/>
                  </a:lnTo>
                  <a:lnTo>
                    <a:pt x="316344" y="166624"/>
                  </a:lnTo>
                  <a:lnTo>
                    <a:pt x="335980" y="135821"/>
                  </a:lnTo>
                  <a:lnTo>
                    <a:pt x="340850" y="111815"/>
                  </a:lnTo>
                  <a:lnTo>
                    <a:pt x="337236" y="89650"/>
                  </a:lnTo>
                  <a:lnTo>
                    <a:pt x="329462" y="69678"/>
                  </a:lnTo>
                  <a:lnTo>
                    <a:pt x="320700" y="59584"/>
                  </a:lnTo>
                  <a:lnTo>
                    <a:pt x="284273" y="34539"/>
                  </a:lnTo>
                  <a:lnTo>
                    <a:pt x="274157" y="30914"/>
                  </a:lnTo>
                  <a:lnTo>
                    <a:pt x="250416" y="28587"/>
                  </a:lnTo>
                  <a:lnTo>
                    <a:pt x="240765" y="31091"/>
                  </a:lnTo>
                  <a:lnTo>
                    <a:pt x="236710" y="33240"/>
                  </a:lnTo>
                  <a:lnTo>
                    <a:pt x="234007" y="35731"/>
                  </a:lnTo>
                  <a:lnTo>
                    <a:pt x="219075" y="5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557"/>
            <p:cNvSpPr/>
            <p:nvPr>
              <p:custDataLst>
                <p:tags r:id="rId13"/>
              </p:custDataLst>
            </p:nvPr>
          </p:nvSpPr>
          <p:spPr>
            <a:xfrm>
              <a:off x="7172325" y="1104991"/>
              <a:ext cx="171451" cy="199328"/>
            </a:xfrm>
            <a:custGeom>
              <a:avLst/>
              <a:gdLst/>
              <a:ahLst/>
              <a:cxnLst/>
              <a:rect l="0" t="0" r="0" b="0"/>
              <a:pathLst>
                <a:path w="171451" h="199328">
                  <a:moveTo>
                    <a:pt x="0" y="9434"/>
                  </a:moveTo>
                  <a:lnTo>
                    <a:pt x="0" y="9434"/>
                  </a:lnTo>
                  <a:lnTo>
                    <a:pt x="0" y="14490"/>
                  </a:lnTo>
                  <a:lnTo>
                    <a:pt x="11759" y="57380"/>
                  </a:lnTo>
                  <a:lnTo>
                    <a:pt x="25949" y="98010"/>
                  </a:lnTo>
                  <a:lnTo>
                    <a:pt x="30620" y="121756"/>
                  </a:lnTo>
                  <a:lnTo>
                    <a:pt x="45864" y="168068"/>
                  </a:lnTo>
                  <a:lnTo>
                    <a:pt x="49664" y="178010"/>
                  </a:lnTo>
                  <a:lnTo>
                    <a:pt x="53823" y="185957"/>
                  </a:lnTo>
                  <a:lnTo>
                    <a:pt x="57021" y="199327"/>
                  </a:lnTo>
                  <a:lnTo>
                    <a:pt x="57111" y="194697"/>
                  </a:lnTo>
                  <a:lnTo>
                    <a:pt x="40673" y="149158"/>
                  </a:lnTo>
                  <a:lnTo>
                    <a:pt x="30835" y="105327"/>
                  </a:lnTo>
                  <a:lnTo>
                    <a:pt x="21691" y="76863"/>
                  </a:lnTo>
                  <a:lnTo>
                    <a:pt x="19205" y="36760"/>
                  </a:lnTo>
                  <a:lnTo>
                    <a:pt x="24152" y="20823"/>
                  </a:lnTo>
                  <a:lnTo>
                    <a:pt x="32254" y="11674"/>
                  </a:lnTo>
                  <a:lnTo>
                    <a:pt x="41852" y="5138"/>
                  </a:lnTo>
                  <a:lnTo>
                    <a:pt x="49645" y="2233"/>
                  </a:lnTo>
                  <a:lnTo>
                    <a:pt x="95453" y="0"/>
                  </a:lnTo>
                  <a:lnTo>
                    <a:pt x="127026" y="979"/>
                  </a:lnTo>
                  <a:lnTo>
                    <a:pt x="171450" y="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558"/>
            <p:cNvSpPr/>
            <p:nvPr>
              <p:custDataLst>
                <p:tags r:id="rId14"/>
              </p:custDataLst>
            </p:nvPr>
          </p:nvSpPr>
          <p:spPr>
            <a:xfrm>
              <a:off x="7365247" y="1057310"/>
              <a:ext cx="159504" cy="199991"/>
            </a:xfrm>
            <a:custGeom>
              <a:avLst/>
              <a:gdLst/>
              <a:ahLst/>
              <a:cxnLst/>
              <a:rect l="0" t="0" r="0" b="0"/>
              <a:pathLst>
                <a:path w="159504" h="199991">
                  <a:moveTo>
                    <a:pt x="159503" y="19015"/>
                  </a:moveTo>
                  <a:lnTo>
                    <a:pt x="159503" y="19015"/>
                  </a:lnTo>
                  <a:lnTo>
                    <a:pt x="159503" y="9882"/>
                  </a:lnTo>
                  <a:lnTo>
                    <a:pt x="154447" y="4550"/>
                  </a:lnTo>
                  <a:lnTo>
                    <a:pt x="149142" y="2003"/>
                  </a:lnTo>
                  <a:lnTo>
                    <a:pt x="122778" y="18"/>
                  </a:lnTo>
                  <a:lnTo>
                    <a:pt x="119145" y="0"/>
                  </a:lnTo>
                  <a:lnTo>
                    <a:pt x="86001" y="13226"/>
                  </a:lnTo>
                  <a:lnTo>
                    <a:pt x="42000" y="45682"/>
                  </a:lnTo>
                  <a:lnTo>
                    <a:pt x="15331" y="81636"/>
                  </a:lnTo>
                  <a:lnTo>
                    <a:pt x="2182" y="115346"/>
                  </a:lnTo>
                  <a:lnTo>
                    <a:pt x="0" y="142102"/>
                  </a:lnTo>
                  <a:lnTo>
                    <a:pt x="8208" y="170642"/>
                  </a:lnTo>
                  <a:lnTo>
                    <a:pt x="11016" y="177250"/>
                  </a:lnTo>
                  <a:lnTo>
                    <a:pt x="19778" y="187414"/>
                  </a:lnTo>
                  <a:lnTo>
                    <a:pt x="25078" y="191606"/>
                  </a:lnTo>
                  <a:lnTo>
                    <a:pt x="39434" y="196264"/>
                  </a:lnTo>
                  <a:lnTo>
                    <a:pt x="82739" y="199499"/>
                  </a:lnTo>
                  <a:lnTo>
                    <a:pt x="130928" y="199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559"/>
            <p:cNvSpPr/>
            <p:nvPr>
              <p:custDataLst>
                <p:tags r:id="rId15"/>
              </p:custDataLst>
            </p:nvPr>
          </p:nvSpPr>
          <p:spPr>
            <a:xfrm>
              <a:off x="7572375" y="1057706"/>
              <a:ext cx="218907" cy="189508"/>
            </a:xfrm>
            <a:custGeom>
              <a:avLst/>
              <a:gdLst/>
              <a:ahLst/>
              <a:cxnLst/>
              <a:rect l="0" t="0" r="0" b="0"/>
              <a:pathLst>
                <a:path w="218907" h="189508">
                  <a:moveTo>
                    <a:pt x="0" y="113869"/>
                  </a:moveTo>
                  <a:lnTo>
                    <a:pt x="0" y="113869"/>
                  </a:lnTo>
                  <a:lnTo>
                    <a:pt x="0" y="104736"/>
                  </a:lnTo>
                  <a:lnTo>
                    <a:pt x="5057" y="99404"/>
                  </a:lnTo>
                  <a:lnTo>
                    <a:pt x="13184" y="96857"/>
                  </a:lnTo>
                  <a:lnTo>
                    <a:pt x="29659" y="92601"/>
                  </a:lnTo>
                  <a:lnTo>
                    <a:pt x="61526" y="79710"/>
                  </a:lnTo>
                  <a:lnTo>
                    <a:pt x="108138" y="68511"/>
                  </a:lnTo>
                  <a:lnTo>
                    <a:pt x="153557" y="56835"/>
                  </a:lnTo>
                  <a:lnTo>
                    <a:pt x="173247" y="49412"/>
                  </a:lnTo>
                  <a:lnTo>
                    <a:pt x="217153" y="47205"/>
                  </a:lnTo>
                  <a:lnTo>
                    <a:pt x="217794" y="46143"/>
                  </a:lnTo>
                  <a:lnTo>
                    <a:pt x="218906" y="38994"/>
                  </a:lnTo>
                  <a:lnTo>
                    <a:pt x="217905" y="38552"/>
                  </a:lnTo>
                  <a:lnTo>
                    <a:pt x="213969" y="38062"/>
                  </a:lnTo>
                  <a:lnTo>
                    <a:pt x="208692" y="35021"/>
                  </a:lnTo>
                  <a:lnTo>
                    <a:pt x="180930" y="14074"/>
                  </a:lnTo>
                  <a:lnTo>
                    <a:pt x="162337" y="6927"/>
                  </a:lnTo>
                  <a:lnTo>
                    <a:pt x="155759" y="2839"/>
                  </a:lnTo>
                  <a:lnTo>
                    <a:pt x="145045" y="538"/>
                  </a:lnTo>
                  <a:lnTo>
                    <a:pt x="134668" y="0"/>
                  </a:lnTo>
                  <a:lnTo>
                    <a:pt x="125822" y="2582"/>
                  </a:lnTo>
                  <a:lnTo>
                    <a:pt x="117304" y="6200"/>
                  </a:lnTo>
                  <a:lnTo>
                    <a:pt x="102726" y="9295"/>
                  </a:lnTo>
                  <a:lnTo>
                    <a:pt x="100234" y="11345"/>
                  </a:lnTo>
                  <a:lnTo>
                    <a:pt x="87244" y="31811"/>
                  </a:lnTo>
                  <a:lnTo>
                    <a:pt x="73710" y="44282"/>
                  </a:lnTo>
                  <a:lnTo>
                    <a:pt x="60747" y="80304"/>
                  </a:lnTo>
                  <a:lnTo>
                    <a:pt x="57465" y="125713"/>
                  </a:lnTo>
                  <a:lnTo>
                    <a:pt x="58302" y="144307"/>
                  </a:lnTo>
                  <a:lnTo>
                    <a:pt x="62248" y="153150"/>
                  </a:lnTo>
                  <a:lnTo>
                    <a:pt x="70421" y="164078"/>
                  </a:lnTo>
                  <a:lnTo>
                    <a:pt x="97151" y="183667"/>
                  </a:lnTo>
                  <a:lnTo>
                    <a:pt x="109853" y="187224"/>
                  </a:lnTo>
                  <a:lnTo>
                    <a:pt x="133765" y="189507"/>
                  </a:lnTo>
                  <a:lnTo>
                    <a:pt x="181115" y="178288"/>
                  </a:lnTo>
                  <a:lnTo>
                    <a:pt x="209550" y="171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560"/>
            <p:cNvSpPr/>
            <p:nvPr>
              <p:custDataLst>
                <p:tags r:id="rId16"/>
              </p:custDataLst>
            </p:nvPr>
          </p:nvSpPr>
          <p:spPr>
            <a:xfrm>
              <a:off x="7992194" y="1047750"/>
              <a:ext cx="130738" cy="171246"/>
            </a:xfrm>
            <a:custGeom>
              <a:avLst/>
              <a:gdLst/>
              <a:ahLst/>
              <a:cxnLst/>
              <a:rect l="0" t="0" r="0" b="0"/>
              <a:pathLst>
                <a:path w="130738" h="171246">
                  <a:moveTo>
                    <a:pt x="94531" y="28575"/>
                  </a:moveTo>
                  <a:lnTo>
                    <a:pt x="94531" y="28575"/>
                  </a:lnTo>
                  <a:lnTo>
                    <a:pt x="89475" y="28575"/>
                  </a:lnTo>
                  <a:lnTo>
                    <a:pt x="84170" y="31397"/>
                  </a:lnTo>
                  <a:lnTo>
                    <a:pt x="39984" y="73631"/>
                  </a:lnTo>
                  <a:lnTo>
                    <a:pt x="7463" y="119379"/>
                  </a:lnTo>
                  <a:lnTo>
                    <a:pt x="1706" y="134267"/>
                  </a:lnTo>
                  <a:lnTo>
                    <a:pt x="0" y="150438"/>
                  </a:lnTo>
                  <a:lnTo>
                    <a:pt x="2423" y="159642"/>
                  </a:lnTo>
                  <a:lnTo>
                    <a:pt x="4550" y="163578"/>
                  </a:lnTo>
                  <a:lnTo>
                    <a:pt x="7027" y="166202"/>
                  </a:lnTo>
                  <a:lnTo>
                    <a:pt x="12602" y="169117"/>
                  </a:lnTo>
                  <a:lnTo>
                    <a:pt x="25862" y="170989"/>
                  </a:lnTo>
                  <a:lnTo>
                    <a:pt x="36142" y="171245"/>
                  </a:lnTo>
                  <a:lnTo>
                    <a:pt x="44945" y="168537"/>
                  </a:lnTo>
                  <a:lnTo>
                    <a:pt x="87418" y="144878"/>
                  </a:lnTo>
                  <a:lnTo>
                    <a:pt x="116603" y="106456"/>
                  </a:lnTo>
                  <a:lnTo>
                    <a:pt x="128368" y="82255"/>
                  </a:lnTo>
                  <a:lnTo>
                    <a:pt x="130737" y="69719"/>
                  </a:lnTo>
                  <a:lnTo>
                    <a:pt x="128967" y="57092"/>
                  </a:lnTo>
                  <a:lnTo>
                    <a:pt x="120798" y="21867"/>
                  </a:lnTo>
                  <a:lnTo>
                    <a:pt x="104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SMARTInkShape-561"/>
            <p:cNvSpPr/>
            <p:nvPr>
              <p:custDataLst>
                <p:tags r:id="rId17"/>
              </p:custDataLst>
            </p:nvPr>
          </p:nvSpPr>
          <p:spPr>
            <a:xfrm>
              <a:off x="8210819" y="866939"/>
              <a:ext cx="123557" cy="409412"/>
            </a:xfrm>
            <a:custGeom>
              <a:avLst/>
              <a:gdLst/>
              <a:ahLst/>
              <a:cxnLst/>
              <a:rect l="0" t="0" r="0" b="0"/>
              <a:pathLst>
                <a:path w="123557" h="409412">
                  <a:moveTo>
                    <a:pt x="123556" y="37936"/>
                  </a:moveTo>
                  <a:lnTo>
                    <a:pt x="123556" y="37936"/>
                  </a:lnTo>
                  <a:lnTo>
                    <a:pt x="123556" y="6137"/>
                  </a:lnTo>
                  <a:lnTo>
                    <a:pt x="122498" y="4037"/>
                  </a:lnTo>
                  <a:lnTo>
                    <a:pt x="120734" y="2637"/>
                  </a:lnTo>
                  <a:lnTo>
                    <a:pt x="115952" y="1081"/>
                  </a:lnTo>
                  <a:lnTo>
                    <a:pt x="96110" y="0"/>
                  </a:lnTo>
                  <a:lnTo>
                    <a:pt x="87369" y="2731"/>
                  </a:lnTo>
                  <a:lnTo>
                    <a:pt x="43884" y="32953"/>
                  </a:lnTo>
                  <a:lnTo>
                    <a:pt x="26101" y="52099"/>
                  </a:lnTo>
                  <a:lnTo>
                    <a:pt x="6627" y="95697"/>
                  </a:lnTo>
                  <a:lnTo>
                    <a:pt x="1093" y="139853"/>
                  </a:lnTo>
                  <a:lnTo>
                    <a:pt x="0" y="183069"/>
                  </a:lnTo>
                  <a:lnTo>
                    <a:pt x="1967" y="206156"/>
                  </a:lnTo>
                  <a:lnTo>
                    <a:pt x="17655" y="246848"/>
                  </a:lnTo>
                  <a:lnTo>
                    <a:pt x="31259" y="285460"/>
                  </a:lnTo>
                  <a:lnTo>
                    <a:pt x="37591" y="323661"/>
                  </a:lnTo>
                  <a:lnTo>
                    <a:pt x="50917" y="366251"/>
                  </a:lnTo>
                  <a:lnTo>
                    <a:pt x="66406" y="409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562"/>
            <p:cNvSpPr/>
            <p:nvPr>
              <p:custDataLst>
                <p:tags r:id="rId18"/>
              </p:custDataLst>
            </p:nvPr>
          </p:nvSpPr>
          <p:spPr>
            <a:xfrm>
              <a:off x="8096250" y="110490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5057" y="57150"/>
                  </a:lnTo>
                  <a:lnTo>
                    <a:pt x="49361" y="40903"/>
                  </a:lnTo>
                  <a:lnTo>
                    <a:pt x="90422" y="25351"/>
                  </a:lnTo>
                  <a:lnTo>
                    <a:pt x="131147" y="9519"/>
                  </a:lnTo>
                  <a:lnTo>
                    <a:pt x="151747" y="282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8" name="SMARTInkShape-Group137"/>
          <p:cNvGrpSpPr/>
          <p:nvPr/>
        </p:nvGrpSpPr>
        <p:grpSpPr>
          <a:xfrm>
            <a:off x="8429625" y="895350"/>
            <a:ext cx="921284" cy="779875"/>
            <a:chOff x="8429625" y="895350"/>
            <a:chExt cx="921284" cy="779875"/>
          </a:xfrm>
        </p:grpSpPr>
        <p:sp>
          <p:nvSpPr>
            <p:cNvPr id="1229" name="SMARTInkShape-563"/>
            <p:cNvSpPr/>
            <p:nvPr>
              <p:custDataLst>
                <p:tags r:id="rId1"/>
              </p:custDataLst>
            </p:nvPr>
          </p:nvSpPr>
          <p:spPr>
            <a:xfrm>
              <a:off x="9096375" y="895350"/>
              <a:ext cx="85726" cy="352426"/>
            </a:xfrm>
            <a:custGeom>
              <a:avLst/>
              <a:gdLst/>
              <a:ahLst/>
              <a:cxnLst/>
              <a:rect l="0" t="0" r="0" b="0"/>
              <a:pathLst>
                <a:path w="85726" h="3524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1759" y="57419"/>
                  </a:lnTo>
                  <a:lnTo>
                    <a:pt x="15810" y="71028"/>
                  </a:lnTo>
                  <a:lnTo>
                    <a:pt x="23679" y="114873"/>
                  </a:lnTo>
                  <a:lnTo>
                    <a:pt x="34154" y="153572"/>
                  </a:lnTo>
                  <a:lnTo>
                    <a:pt x="40143" y="198061"/>
                  </a:lnTo>
                  <a:lnTo>
                    <a:pt x="46148" y="237737"/>
                  </a:lnTo>
                  <a:lnTo>
                    <a:pt x="49450" y="276148"/>
                  </a:lnTo>
                  <a:lnTo>
                    <a:pt x="63988" y="318783"/>
                  </a:lnTo>
                  <a:lnTo>
                    <a:pt x="70935" y="334108"/>
                  </a:lnTo>
                  <a:lnTo>
                    <a:pt x="85725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564"/>
            <p:cNvSpPr/>
            <p:nvPr>
              <p:custDataLst>
                <p:tags r:id="rId2"/>
              </p:custDataLst>
            </p:nvPr>
          </p:nvSpPr>
          <p:spPr>
            <a:xfrm>
              <a:off x="8772691" y="1095502"/>
              <a:ext cx="133185" cy="199899"/>
            </a:xfrm>
            <a:custGeom>
              <a:avLst/>
              <a:gdLst/>
              <a:ahLst/>
              <a:cxnLst/>
              <a:rect l="0" t="0" r="0" b="0"/>
              <a:pathLst>
                <a:path w="133185" h="199899">
                  <a:moveTo>
                    <a:pt x="133184" y="28448"/>
                  </a:moveTo>
                  <a:lnTo>
                    <a:pt x="133184" y="28448"/>
                  </a:lnTo>
                  <a:lnTo>
                    <a:pt x="133184" y="13983"/>
                  </a:lnTo>
                  <a:lnTo>
                    <a:pt x="132126" y="12454"/>
                  </a:lnTo>
                  <a:lnTo>
                    <a:pt x="130362" y="11436"/>
                  </a:lnTo>
                  <a:lnTo>
                    <a:pt x="128127" y="10756"/>
                  </a:lnTo>
                  <a:lnTo>
                    <a:pt x="115850" y="1316"/>
                  </a:lnTo>
                  <a:lnTo>
                    <a:pt x="109586" y="301"/>
                  </a:lnTo>
                  <a:lnTo>
                    <a:pt x="101026" y="0"/>
                  </a:lnTo>
                  <a:lnTo>
                    <a:pt x="94903" y="2752"/>
                  </a:lnTo>
                  <a:lnTo>
                    <a:pt x="72849" y="22266"/>
                  </a:lnTo>
                  <a:lnTo>
                    <a:pt x="39919" y="66802"/>
                  </a:lnTo>
                  <a:lnTo>
                    <a:pt x="19059" y="107492"/>
                  </a:lnTo>
                  <a:lnTo>
                    <a:pt x="1725" y="153175"/>
                  </a:lnTo>
                  <a:lnTo>
                    <a:pt x="0" y="182499"/>
                  </a:lnTo>
                  <a:lnTo>
                    <a:pt x="1003" y="185124"/>
                  </a:lnTo>
                  <a:lnTo>
                    <a:pt x="2730" y="186874"/>
                  </a:lnTo>
                  <a:lnTo>
                    <a:pt x="7472" y="188818"/>
                  </a:lnTo>
                  <a:lnTo>
                    <a:pt x="34779" y="190312"/>
                  </a:lnTo>
                  <a:lnTo>
                    <a:pt x="39354" y="187524"/>
                  </a:lnTo>
                  <a:lnTo>
                    <a:pt x="44915" y="181698"/>
                  </a:lnTo>
                  <a:lnTo>
                    <a:pt x="69709" y="136183"/>
                  </a:lnTo>
                  <a:lnTo>
                    <a:pt x="82210" y="91936"/>
                  </a:lnTo>
                  <a:lnTo>
                    <a:pt x="85520" y="44488"/>
                  </a:lnTo>
                  <a:lnTo>
                    <a:pt x="85556" y="38545"/>
                  </a:lnTo>
                  <a:lnTo>
                    <a:pt x="85559" y="80538"/>
                  </a:lnTo>
                  <a:lnTo>
                    <a:pt x="86618" y="117461"/>
                  </a:lnTo>
                  <a:lnTo>
                    <a:pt x="93164" y="135373"/>
                  </a:lnTo>
                  <a:lnTo>
                    <a:pt x="120858" y="180187"/>
                  </a:lnTo>
                  <a:lnTo>
                    <a:pt x="123472" y="186904"/>
                  </a:lnTo>
                  <a:lnTo>
                    <a:pt x="133184" y="199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565"/>
            <p:cNvSpPr/>
            <p:nvPr>
              <p:custDataLst>
                <p:tags r:id="rId3"/>
              </p:custDataLst>
            </p:nvPr>
          </p:nvSpPr>
          <p:spPr>
            <a:xfrm>
              <a:off x="9029700" y="1095375"/>
              <a:ext cx="142876" cy="76201"/>
            </a:xfrm>
            <a:custGeom>
              <a:avLst/>
              <a:gdLst/>
              <a:ahLst/>
              <a:cxnLst/>
              <a:rect l="0" t="0" r="0" b="0"/>
              <a:pathLst>
                <a:path w="142876" h="76201">
                  <a:moveTo>
                    <a:pt x="0" y="76200"/>
                  </a:moveTo>
                  <a:lnTo>
                    <a:pt x="0" y="76200"/>
                  </a:lnTo>
                  <a:lnTo>
                    <a:pt x="5057" y="71144"/>
                  </a:lnTo>
                  <a:lnTo>
                    <a:pt x="7540" y="65839"/>
                  </a:lnTo>
                  <a:lnTo>
                    <a:pt x="8201" y="62943"/>
                  </a:lnTo>
                  <a:lnTo>
                    <a:pt x="14581" y="56902"/>
                  </a:lnTo>
                  <a:lnTo>
                    <a:pt x="54270" y="34910"/>
                  </a:lnTo>
                  <a:lnTo>
                    <a:pt x="97384" y="21341"/>
                  </a:lnTo>
                  <a:lnTo>
                    <a:pt x="113467" y="12173"/>
                  </a:lnTo>
                  <a:lnTo>
                    <a:pt x="130065" y="881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566"/>
            <p:cNvSpPr/>
            <p:nvPr>
              <p:custDataLst>
                <p:tags r:id="rId4"/>
              </p:custDataLst>
            </p:nvPr>
          </p:nvSpPr>
          <p:spPr>
            <a:xfrm>
              <a:off x="9010650" y="1057884"/>
              <a:ext cx="340259" cy="617341"/>
            </a:xfrm>
            <a:custGeom>
              <a:avLst/>
              <a:gdLst/>
              <a:ahLst/>
              <a:cxnLst/>
              <a:rect l="0" t="0" r="0" b="0"/>
              <a:pathLst>
                <a:path w="340259" h="617341">
                  <a:moveTo>
                    <a:pt x="152400" y="18441"/>
                  </a:moveTo>
                  <a:lnTo>
                    <a:pt x="152400" y="18441"/>
                  </a:lnTo>
                  <a:lnTo>
                    <a:pt x="157457" y="23497"/>
                  </a:lnTo>
                  <a:lnTo>
                    <a:pt x="159940" y="28802"/>
                  </a:lnTo>
                  <a:lnTo>
                    <a:pt x="166947" y="72988"/>
                  </a:lnTo>
                  <a:lnTo>
                    <a:pt x="178813" y="120416"/>
                  </a:lnTo>
                  <a:lnTo>
                    <a:pt x="183157" y="134734"/>
                  </a:lnTo>
                  <a:lnTo>
                    <a:pt x="188295" y="144210"/>
                  </a:lnTo>
                  <a:lnTo>
                    <a:pt x="194106" y="148422"/>
                  </a:lnTo>
                  <a:lnTo>
                    <a:pt x="217146" y="158886"/>
                  </a:lnTo>
                  <a:lnTo>
                    <a:pt x="231394" y="160836"/>
                  </a:lnTo>
                  <a:lnTo>
                    <a:pt x="246244" y="156117"/>
                  </a:lnTo>
                  <a:lnTo>
                    <a:pt x="258993" y="148016"/>
                  </a:lnTo>
                  <a:lnTo>
                    <a:pt x="269473" y="133857"/>
                  </a:lnTo>
                  <a:lnTo>
                    <a:pt x="280981" y="103895"/>
                  </a:lnTo>
                  <a:lnTo>
                    <a:pt x="285745" y="97635"/>
                  </a:lnTo>
                  <a:lnTo>
                    <a:pt x="291040" y="82214"/>
                  </a:lnTo>
                  <a:lnTo>
                    <a:pt x="302443" y="38072"/>
                  </a:lnTo>
                  <a:lnTo>
                    <a:pt x="304788" y="0"/>
                  </a:lnTo>
                  <a:lnTo>
                    <a:pt x="304800" y="41308"/>
                  </a:lnTo>
                  <a:lnTo>
                    <a:pt x="304800" y="88441"/>
                  </a:lnTo>
                  <a:lnTo>
                    <a:pt x="304800" y="127023"/>
                  </a:lnTo>
                  <a:lnTo>
                    <a:pt x="304800" y="171969"/>
                  </a:lnTo>
                  <a:lnTo>
                    <a:pt x="307622" y="218800"/>
                  </a:lnTo>
                  <a:lnTo>
                    <a:pt x="315161" y="266190"/>
                  </a:lnTo>
                  <a:lnTo>
                    <a:pt x="321276" y="313745"/>
                  </a:lnTo>
                  <a:lnTo>
                    <a:pt x="325910" y="361350"/>
                  </a:lnTo>
                  <a:lnTo>
                    <a:pt x="333986" y="406146"/>
                  </a:lnTo>
                  <a:lnTo>
                    <a:pt x="340258" y="449053"/>
                  </a:lnTo>
                  <a:lnTo>
                    <a:pt x="339295" y="489635"/>
                  </a:lnTo>
                  <a:lnTo>
                    <a:pt x="329488" y="536849"/>
                  </a:lnTo>
                  <a:lnTo>
                    <a:pt x="316301" y="578278"/>
                  </a:lnTo>
                  <a:lnTo>
                    <a:pt x="306031" y="593930"/>
                  </a:lnTo>
                  <a:lnTo>
                    <a:pt x="291588" y="605119"/>
                  </a:lnTo>
                  <a:lnTo>
                    <a:pt x="274586" y="612562"/>
                  </a:lnTo>
                  <a:lnTo>
                    <a:pt x="234979" y="617340"/>
                  </a:lnTo>
                  <a:lnTo>
                    <a:pt x="199093" y="615345"/>
                  </a:lnTo>
                  <a:lnTo>
                    <a:pt x="158826" y="608052"/>
                  </a:lnTo>
                  <a:lnTo>
                    <a:pt x="116204" y="596365"/>
                  </a:lnTo>
                  <a:lnTo>
                    <a:pt x="76764" y="582320"/>
                  </a:lnTo>
                  <a:lnTo>
                    <a:pt x="35624" y="568092"/>
                  </a:lnTo>
                  <a:lnTo>
                    <a:pt x="0" y="551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567"/>
            <p:cNvSpPr/>
            <p:nvPr>
              <p:custDataLst>
                <p:tags r:id="rId5"/>
              </p:custDataLst>
            </p:nvPr>
          </p:nvSpPr>
          <p:spPr>
            <a:xfrm>
              <a:off x="9039225" y="1019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568"/>
            <p:cNvSpPr/>
            <p:nvPr>
              <p:custDataLst>
                <p:tags r:id="rId6"/>
              </p:custDataLst>
            </p:nvPr>
          </p:nvSpPr>
          <p:spPr>
            <a:xfrm>
              <a:off x="8639207" y="1076335"/>
              <a:ext cx="142844" cy="237659"/>
            </a:xfrm>
            <a:custGeom>
              <a:avLst/>
              <a:gdLst/>
              <a:ahLst/>
              <a:cxnLst/>
              <a:rect l="0" t="0" r="0" b="0"/>
              <a:pathLst>
                <a:path w="142844" h="237659">
                  <a:moveTo>
                    <a:pt x="57118" y="9515"/>
                  </a:moveTo>
                  <a:lnTo>
                    <a:pt x="57118" y="9515"/>
                  </a:lnTo>
                  <a:lnTo>
                    <a:pt x="57118" y="1314"/>
                  </a:lnTo>
                  <a:lnTo>
                    <a:pt x="56060" y="873"/>
                  </a:lnTo>
                  <a:lnTo>
                    <a:pt x="31307" y="0"/>
                  </a:lnTo>
                  <a:lnTo>
                    <a:pt x="24305" y="5049"/>
                  </a:lnTo>
                  <a:lnTo>
                    <a:pt x="6225" y="35638"/>
                  </a:lnTo>
                  <a:lnTo>
                    <a:pt x="1822" y="54179"/>
                  </a:lnTo>
                  <a:lnTo>
                    <a:pt x="212" y="96104"/>
                  </a:lnTo>
                  <a:lnTo>
                    <a:pt x="0" y="142979"/>
                  </a:lnTo>
                  <a:lnTo>
                    <a:pt x="1036" y="170415"/>
                  </a:lnTo>
                  <a:lnTo>
                    <a:pt x="11728" y="215997"/>
                  </a:lnTo>
                  <a:lnTo>
                    <a:pt x="14158" y="220195"/>
                  </a:lnTo>
                  <a:lnTo>
                    <a:pt x="16836" y="222993"/>
                  </a:lnTo>
                  <a:lnTo>
                    <a:pt x="24604" y="227990"/>
                  </a:lnTo>
                  <a:lnTo>
                    <a:pt x="28390" y="237658"/>
                  </a:lnTo>
                  <a:lnTo>
                    <a:pt x="28539" y="215713"/>
                  </a:lnTo>
                  <a:lnTo>
                    <a:pt x="18842" y="170862"/>
                  </a:lnTo>
                  <a:lnTo>
                    <a:pt x="10933" y="131801"/>
                  </a:lnTo>
                  <a:lnTo>
                    <a:pt x="2143" y="88334"/>
                  </a:lnTo>
                  <a:lnTo>
                    <a:pt x="397" y="60832"/>
                  </a:lnTo>
                  <a:lnTo>
                    <a:pt x="2981" y="50667"/>
                  </a:lnTo>
                  <a:lnTo>
                    <a:pt x="16240" y="26654"/>
                  </a:lnTo>
                  <a:lnTo>
                    <a:pt x="31444" y="17722"/>
                  </a:lnTo>
                  <a:lnTo>
                    <a:pt x="42532" y="13162"/>
                  </a:lnTo>
                  <a:lnTo>
                    <a:pt x="68106" y="9995"/>
                  </a:lnTo>
                  <a:lnTo>
                    <a:pt x="89784" y="17214"/>
                  </a:lnTo>
                  <a:lnTo>
                    <a:pt x="135282" y="34774"/>
                  </a:lnTo>
                  <a:lnTo>
                    <a:pt x="142843" y="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569"/>
            <p:cNvSpPr/>
            <p:nvPr>
              <p:custDataLst>
                <p:tags r:id="rId7"/>
              </p:custDataLst>
            </p:nvPr>
          </p:nvSpPr>
          <p:spPr>
            <a:xfrm>
              <a:off x="8429625" y="1033029"/>
              <a:ext cx="209551" cy="475663"/>
            </a:xfrm>
            <a:custGeom>
              <a:avLst/>
              <a:gdLst/>
              <a:ahLst/>
              <a:cxnLst/>
              <a:rect l="0" t="0" r="0" b="0"/>
              <a:pathLst>
                <a:path w="209551" h="475663">
                  <a:moveTo>
                    <a:pt x="209550" y="43296"/>
                  </a:moveTo>
                  <a:lnTo>
                    <a:pt x="209550" y="43296"/>
                  </a:lnTo>
                  <a:lnTo>
                    <a:pt x="209550" y="35095"/>
                  </a:lnTo>
                  <a:lnTo>
                    <a:pt x="203004" y="26428"/>
                  </a:lnTo>
                  <a:lnTo>
                    <a:pt x="201349" y="20630"/>
                  </a:lnTo>
                  <a:lnTo>
                    <a:pt x="199850" y="18660"/>
                  </a:lnTo>
                  <a:lnTo>
                    <a:pt x="180778" y="7413"/>
                  </a:lnTo>
                  <a:lnTo>
                    <a:pt x="177670" y="6674"/>
                  </a:lnTo>
                  <a:lnTo>
                    <a:pt x="168236" y="577"/>
                  </a:lnTo>
                  <a:lnTo>
                    <a:pt x="165074" y="0"/>
                  </a:lnTo>
                  <a:lnTo>
                    <a:pt x="161908" y="674"/>
                  </a:lnTo>
                  <a:lnTo>
                    <a:pt x="154509" y="3186"/>
                  </a:lnTo>
                  <a:lnTo>
                    <a:pt x="132512" y="7621"/>
                  </a:lnTo>
                  <a:lnTo>
                    <a:pt x="126442" y="9988"/>
                  </a:lnTo>
                  <a:lnTo>
                    <a:pt x="116874" y="18262"/>
                  </a:lnTo>
                  <a:lnTo>
                    <a:pt x="108036" y="27936"/>
                  </a:lnTo>
                  <a:lnTo>
                    <a:pt x="92218" y="40391"/>
                  </a:lnTo>
                  <a:lnTo>
                    <a:pt x="52828" y="87640"/>
                  </a:lnTo>
                  <a:lnTo>
                    <a:pt x="48652" y="107755"/>
                  </a:lnTo>
                  <a:lnTo>
                    <a:pt x="48310" y="111669"/>
                  </a:lnTo>
                  <a:lnTo>
                    <a:pt x="50752" y="118839"/>
                  </a:lnTo>
                  <a:lnTo>
                    <a:pt x="70033" y="141683"/>
                  </a:lnTo>
                  <a:lnTo>
                    <a:pt x="79104" y="145232"/>
                  </a:lnTo>
                  <a:lnTo>
                    <a:pt x="112619" y="147905"/>
                  </a:lnTo>
                  <a:lnTo>
                    <a:pt x="121667" y="145175"/>
                  </a:lnTo>
                  <a:lnTo>
                    <a:pt x="145962" y="130756"/>
                  </a:lnTo>
                  <a:lnTo>
                    <a:pt x="174498" y="92592"/>
                  </a:lnTo>
                  <a:lnTo>
                    <a:pt x="189505" y="46817"/>
                  </a:lnTo>
                  <a:lnTo>
                    <a:pt x="190461" y="34342"/>
                  </a:lnTo>
                  <a:lnTo>
                    <a:pt x="190499" y="75610"/>
                  </a:lnTo>
                  <a:lnTo>
                    <a:pt x="187678" y="101554"/>
                  </a:lnTo>
                  <a:lnTo>
                    <a:pt x="182299" y="148878"/>
                  </a:lnTo>
                  <a:lnTo>
                    <a:pt x="181367" y="188644"/>
                  </a:lnTo>
                  <a:lnTo>
                    <a:pt x="181091" y="232295"/>
                  </a:lnTo>
                  <a:lnTo>
                    <a:pt x="181009" y="278742"/>
                  </a:lnTo>
                  <a:lnTo>
                    <a:pt x="180986" y="320961"/>
                  </a:lnTo>
                  <a:lnTo>
                    <a:pt x="180978" y="360282"/>
                  </a:lnTo>
                  <a:lnTo>
                    <a:pt x="173372" y="403890"/>
                  </a:lnTo>
                  <a:lnTo>
                    <a:pt x="158585" y="447636"/>
                  </a:lnTo>
                  <a:lnTo>
                    <a:pt x="149505" y="458658"/>
                  </a:lnTo>
                  <a:lnTo>
                    <a:pt x="126428" y="474358"/>
                  </a:lnTo>
                  <a:lnTo>
                    <a:pt x="120269" y="475662"/>
                  </a:lnTo>
                  <a:lnTo>
                    <a:pt x="83793" y="472623"/>
                  </a:lnTo>
                  <a:lnTo>
                    <a:pt x="68639" y="466588"/>
                  </a:lnTo>
                  <a:lnTo>
                    <a:pt x="41663" y="445468"/>
                  </a:lnTo>
                  <a:lnTo>
                    <a:pt x="7607" y="402009"/>
                  </a:lnTo>
                  <a:lnTo>
                    <a:pt x="1503" y="379481"/>
                  </a:lnTo>
                  <a:lnTo>
                    <a:pt x="0" y="367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SMARTInkShape-570"/>
            <p:cNvSpPr/>
            <p:nvPr>
              <p:custDataLst>
                <p:tags r:id="rId8"/>
              </p:custDataLst>
            </p:nvPr>
          </p:nvSpPr>
          <p:spPr>
            <a:xfrm>
              <a:off x="9058275" y="109537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1059" y="33114"/>
                  </a:lnTo>
                  <a:lnTo>
                    <a:pt x="8201" y="63680"/>
                  </a:lnTo>
                  <a:lnTo>
                    <a:pt x="9409" y="109817"/>
                  </a:lnTo>
                  <a:lnTo>
                    <a:pt x="9518" y="154440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SMARTInkShape-571"/>
            <p:cNvSpPr/>
            <p:nvPr>
              <p:custDataLst>
                <p:tags r:id="rId9"/>
              </p:custDataLst>
            </p:nvPr>
          </p:nvSpPr>
          <p:spPr>
            <a:xfrm>
              <a:off x="8924925" y="1085850"/>
              <a:ext cx="104776" cy="171285"/>
            </a:xfrm>
            <a:custGeom>
              <a:avLst/>
              <a:gdLst/>
              <a:ahLst/>
              <a:cxnLst/>
              <a:rect l="0" t="0" r="0" b="0"/>
              <a:pathLst>
                <a:path w="104776" h="171285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6476" y="57419"/>
                  </a:lnTo>
                  <a:lnTo>
                    <a:pt x="21110" y="76280"/>
                  </a:lnTo>
                  <a:lnTo>
                    <a:pt x="26364" y="95274"/>
                  </a:lnTo>
                  <a:lnTo>
                    <a:pt x="30742" y="114307"/>
                  </a:lnTo>
                  <a:lnTo>
                    <a:pt x="38742" y="130530"/>
                  </a:lnTo>
                  <a:lnTo>
                    <a:pt x="69861" y="165051"/>
                  </a:lnTo>
                  <a:lnTo>
                    <a:pt x="76205" y="168606"/>
                  </a:lnTo>
                  <a:lnTo>
                    <a:pt x="85168" y="171284"/>
                  </a:lnTo>
                  <a:lnTo>
                    <a:pt x="90616" y="166344"/>
                  </a:lnTo>
                  <a:lnTo>
                    <a:pt x="93190" y="158245"/>
                  </a:lnTo>
                  <a:lnTo>
                    <a:pt x="97462" y="141785"/>
                  </a:lnTo>
                  <a:lnTo>
                    <a:pt x="101525" y="128632"/>
                  </a:lnTo>
                  <a:lnTo>
                    <a:pt x="104347" y="85104"/>
                  </a:lnTo>
                  <a:lnTo>
                    <a:pt x="104737" y="417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" name="Ink 3"/>
              <p14:cNvContentPartPr/>
              <p14:nvPr/>
            </p14:nvContentPartPr>
            <p14:xfrm>
              <a:off x="3009960" y="5553000"/>
              <a:ext cx="4162680" cy="1028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0720" y="4952880"/>
                <a:ext cx="7686720" cy="16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/>
              <p14:cNvContentPartPr/>
              <p14:nvPr/>
            </p14:nvContentPartPr>
            <p14:xfrm>
              <a:off x="1000080" y="4962240"/>
              <a:ext cx="7668000" cy="1503177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90720" y="4952879"/>
                <a:ext cx="7686720" cy="15244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1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050925"/>
            <a:ext cx="11671300" cy="29241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Gravity influences your ability to throw a ball in a straight line</a:t>
            </a:r>
          </a:p>
          <a:p>
            <a:pPr lvl="1"/>
            <a:r>
              <a:rPr lang="en-US" dirty="0" smtClean="0"/>
              <a:t>Typically the object you’re throwing (aka a projectile) curves downward</a:t>
            </a:r>
          </a:p>
          <a:p>
            <a:r>
              <a:rPr lang="en-US" dirty="0" smtClean="0"/>
              <a:t>When you throw an object, the force exerted by your hand pushes the object forward, which gives the ball a horizontal motion</a:t>
            </a:r>
          </a:p>
          <a:p>
            <a:r>
              <a:rPr lang="en-US" dirty="0" smtClean="0"/>
              <a:t>When you let go of the object, gravity can accelerate it downward, giving it a vertical motion</a:t>
            </a:r>
          </a:p>
          <a:p>
            <a:r>
              <a:rPr lang="en-US" dirty="0" smtClean="0"/>
              <a:t>This combination of motions is </a:t>
            </a:r>
            <a:r>
              <a:rPr lang="en-US" b="1" dirty="0" smtClean="0"/>
              <a:t>unbalanced</a:t>
            </a:r>
            <a:r>
              <a:rPr lang="en-US" dirty="0" smtClean="0"/>
              <a:t>, causing the object to travel in a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399" y="3975100"/>
            <a:ext cx="5883469" cy="2882900"/>
          </a:xfrm>
          <a:prstGeom prst="rect">
            <a:avLst/>
          </a:prstGeom>
        </p:spPr>
      </p:pic>
      <p:sp>
        <p:nvSpPr>
          <p:cNvPr id="13" name="SMARTInkShape-532"/>
          <p:cNvSpPr/>
          <p:nvPr>
            <p:custDataLst>
              <p:tags r:id="rId1"/>
            </p:custDataLst>
          </p:nvPr>
        </p:nvSpPr>
        <p:spPr>
          <a:xfrm>
            <a:off x="6638925" y="3743325"/>
            <a:ext cx="4914327" cy="276226"/>
          </a:xfrm>
          <a:custGeom>
            <a:avLst/>
            <a:gdLst/>
            <a:ahLst/>
            <a:cxnLst/>
            <a:rect l="0" t="0" r="0" b="0"/>
            <a:pathLst>
              <a:path w="4914327" h="276226">
                <a:moveTo>
                  <a:pt x="0" y="0"/>
                </a:moveTo>
                <a:lnTo>
                  <a:pt x="0" y="0"/>
                </a:lnTo>
                <a:lnTo>
                  <a:pt x="0" y="17610"/>
                </a:lnTo>
                <a:lnTo>
                  <a:pt x="13257" y="32181"/>
                </a:lnTo>
                <a:lnTo>
                  <a:pt x="19298" y="35469"/>
                </a:lnTo>
                <a:lnTo>
                  <a:pt x="61765" y="53186"/>
                </a:lnTo>
                <a:lnTo>
                  <a:pt x="105383" y="56628"/>
                </a:lnTo>
                <a:lnTo>
                  <a:pt x="147763" y="64620"/>
                </a:lnTo>
                <a:lnTo>
                  <a:pt x="194641" y="66269"/>
                </a:lnTo>
                <a:lnTo>
                  <a:pt x="232062" y="66555"/>
                </a:lnTo>
                <a:lnTo>
                  <a:pt x="269959" y="71696"/>
                </a:lnTo>
                <a:lnTo>
                  <a:pt x="308001" y="74866"/>
                </a:lnTo>
                <a:lnTo>
                  <a:pt x="351139" y="75804"/>
                </a:lnTo>
                <a:lnTo>
                  <a:pt x="392378" y="76083"/>
                </a:lnTo>
                <a:lnTo>
                  <a:pt x="436465" y="81222"/>
                </a:lnTo>
                <a:lnTo>
                  <a:pt x="477985" y="84391"/>
                </a:lnTo>
                <a:lnTo>
                  <a:pt x="522155" y="85329"/>
                </a:lnTo>
                <a:lnTo>
                  <a:pt x="568756" y="85608"/>
                </a:lnTo>
                <a:lnTo>
                  <a:pt x="616078" y="90747"/>
                </a:lnTo>
                <a:lnTo>
                  <a:pt x="663613" y="93916"/>
                </a:lnTo>
                <a:lnTo>
                  <a:pt x="698164" y="97479"/>
                </a:lnTo>
                <a:lnTo>
                  <a:pt x="733628" y="101533"/>
                </a:lnTo>
                <a:lnTo>
                  <a:pt x="767029" y="103334"/>
                </a:lnTo>
                <a:lnTo>
                  <a:pt x="802336" y="104135"/>
                </a:lnTo>
                <a:lnTo>
                  <a:pt x="839194" y="105549"/>
                </a:lnTo>
                <a:lnTo>
                  <a:pt x="876742" y="109705"/>
                </a:lnTo>
                <a:lnTo>
                  <a:pt x="914597" y="112257"/>
                </a:lnTo>
                <a:lnTo>
                  <a:pt x="952587" y="113392"/>
                </a:lnTo>
                <a:lnTo>
                  <a:pt x="990639" y="113897"/>
                </a:lnTo>
                <a:lnTo>
                  <a:pt x="1028717" y="114121"/>
                </a:lnTo>
                <a:lnTo>
                  <a:pt x="1067867" y="114220"/>
                </a:lnTo>
                <a:lnTo>
                  <a:pt x="1109960" y="114264"/>
                </a:lnTo>
                <a:lnTo>
                  <a:pt x="1153363" y="117106"/>
                </a:lnTo>
                <a:lnTo>
                  <a:pt x="1197347" y="120839"/>
                </a:lnTo>
                <a:lnTo>
                  <a:pt x="1241591" y="122498"/>
                </a:lnTo>
                <a:lnTo>
                  <a:pt x="1285948" y="123236"/>
                </a:lnTo>
                <a:lnTo>
                  <a:pt x="1330358" y="123563"/>
                </a:lnTo>
                <a:lnTo>
                  <a:pt x="1374789" y="123708"/>
                </a:lnTo>
                <a:lnTo>
                  <a:pt x="1422054" y="123773"/>
                </a:lnTo>
                <a:lnTo>
                  <a:pt x="1446511" y="123791"/>
                </a:lnTo>
                <a:lnTo>
                  <a:pt x="1493441" y="120987"/>
                </a:lnTo>
                <a:lnTo>
                  <a:pt x="1540052" y="118331"/>
                </a:lnTo>
                <a:lnTo>
                  <a:pt x="1564335" y="119104"/>
                </a:lnTo>
                <a:lnTo>
                  <a:pt x="1588990" y="120678"/>
                </a:lnTo>
                <a:lnTo>
                  <a:pt x="1636140" y="122426"/>
                </a:lnTo>
                <a:lnTo>
                  <a:pt x="1682848" y="123203"/>
                </a:lnTo>
                <a:lnTo>
                  <a:pt x="1707158" y="123410"/>
                </a:lnTo>
                <a:lnTo>
                  <a:pt x="1731830" y="123549"/>
                </a:lnTo>
                <a:lnTo>
                  <a:pt x="1756745" y="124699"/>
                </a:lnTo>
                <a:lnTo>
                  <a:pt x="1781821" y="126524"/>
                </a:lnTo>
                <a:lnTo>
                  <a:pt x="1807006" y="128800"/>
                </a:lnTo>
                <a:lnTo>
                  <a:pt x="1833321" y="130316"/>
                </a:lnTo>
                <a:lnTo>
                  <a:pt x="1860389" y="131328"/>
                </a:lnTo>
                <a:lnTo>
                  <a:pt x="1887959" y="132002"/>
                </a:lnTo>
                <a:lnTo>
                  <a:pt x="1914806" y="132451"/>
                </a:lnTo>
                <a:lnTo>
                  <a:pt x="1941171" y="132751"/>
                </a:lnTo>
                <a:lnTo>
                  <a:pt x="1967214" y="132951"/>
                </a:lnTo>
                <a:lnTo>
                  <a:pt x="1993043" y="134142"/>
                </a:lnTo>
                <a:lnTo>
                  <a:pt x="2018729" y="135995"/>
                </a:lnTo>
                <a:lnTo>
                  <a:pt x="2044319" y="138288"/>
                </a:lnTo>
                <a:lnTo>
                  <a:pt x="2070905" y="139817"/>
                </a:lnTo>
                <a:lnTo>
                  <a:pt x="2098153" y="140836"/>
                </a:lnTo>
                <a:lnTo>
                  <a:pt x="2125844" y="141516"/>
                </a:lnTo>
                <a:lnTo>
                  <a:pt x="2153829" y="141969"/>
                </a:lnTo>
                <a:lnTo>
                  <a:pt x="2182012" y="142271"/>
                </a:lnTo>
                <a:lnTo>
                  <a:pt x="2210324" y="142472"/>
                </a:lnTo>
                <a:lnTo>
                  <a:pt x="2237667" y="142606"/>
                </a:lnTo>
                <a:lnTo>
                  <a:pt x="2264361" y="142696"/>
                </a:lnTo>
                <a:lnTo>
                  <a:pt x="2290625" y="142756"/>
                </a:lnTo>
                <a:lnTo>
                  <a:pt x="2315541" y="143854"/>
                </a:lnTo>
                <a:lnTo>
                  <a:pt x="2362982" y="147896"/>
                </a:lnTo>
                <a:lnTo>
                  <a:pt x="2387063" y="149397"/>
                </a:lnTo>
                <a:lnTo>
                  <a:pt x="2411585" y="150399"/>
                </a:lnTo>
                <a:lnTo>
                  <a:pt x="2436398" y="151066"/>
                </a:lnTo>
                <a:lnTo>
                  <a:pt x="2462465" y="152569"/>
                </a:lnTo>
                <a:lnTo>
                  <a:pt x="2489368" y="154629"/>
                </a:lnTo>
                <a:lnTo>
                  <a:pt x="2516829" y="157061"/>
                </a:lnTo>
                <a:lnTo>
                  <a:pt x="2543603" y="158683"/>
                </a:lnTo>
                <a:lnTo>
                  <a:pt x="2569919" y="159764"/>
                </a:lnTo>
                <a:lnTo>
                  <a:pt x="2595929" y="160484"/>
                </a:lnTo>
                <a:lnTo>
                  <a:pt x="2621736" y="160964"/>
                </a:lnTo>
                <a:lnTo>
                  <a:pt x="2647407" y="161285"/>
                </a:lnTo>
                <a:lnTo>
                  <a:pt x="2672989" y="161498"/>
                </a:lnTo>
                <a:lnTo>
                  <a:pt x="2698509" y="161641"/>
                </a:lnTo>
                <a:lnTo>
                  <a:pt x="2723989" y="161735"/>
                </a:lnTo>
                <a:lnTo>
                  <a:pt x="2749443" y="161799"/>
                </a:lnTo>
                <a:lnTo>
                  <a:pt x="2774879" y="161841"/>
                </a:lnTo>
                <a:lnTo>
                  <a:pt x="2800302" y="161868"/>
                </a:lnTo>
                <a:lnTo>
                  <a:pt x="2825718" y="161887"/>
                </a:lnTo>
                <a:lnTo>
                  <a:pt x="2851129" y="162958"/>
                </a:lnTo>
                <a:lnTo>
                  <a:pt x="2876535" y="164731"/>
                </a:lnTo>
                <a:lnTo>
                  <a:pt x="2901941" y="166970"/>
                </a:lnTo>
                <a:lnTo>
                  <a:pt x="2927344" y="168463"/>
                </a:lnTo>
                <a:lnTo>
                  <a:pt x="2952746" y="169459"/>
                </a:lnTo>
                <a:lnTo>
                  <a:pt x="2978147" y="170123"/>
                </a:lnTo>
                <a:lnTo>
                  <a:pt x="3002490" y="170565"/>
                </a:lnTo>
                <a:lnTo>
                  <a:pt x="3049293" y="171057"/>
                </a:lnTo>
                <a:lnTo>
                  <a:pt x="3073204" y="172246"/>
                </a:lnTo>
                <a:lnTo>
                  <a:pt x="3097610" y="174098"/>
                </a:lnTo>
                <a:lnTo>
                  <a:pt x="3122349" y="176390"/>
                </a:lnTo>
                <a:lnTo>
                  <a:pt x="3169591" y="178937"/>
                </a:lnTo>
                <a:lnTo>
                  <a:pt x="3215283" y="180070"/>
                </a:lnTo>
                <a:lnTo>
                  <a:pt x="3260283" y="180573"/>
                </a:lnTo>
                <a:lnTo>
                  <a:pt x="3302158" y="183618"/>
                </a:lnTo>
                <a:lnTo>
                  <a:pt x="3342993" y="187441"/>
                </a:lnTo>
                <a:lnTo>
                  <a:pt x="3385835" y="189140"/>
                </a:lnTo>
                <a:lnTo>
                  <a:pt x="3432393" y="189896"/>
                </a:lnTo>
                <a:lnTo>
                  <a:pt x="3479191" y="190231"/>
                </a:lnTo>
                <a:lnTo>
                  <a:pt x="3521157" y="190381"/>
                </a:lnTo>
                <a:lnTo>
                  <a:pt x="3563798" y="193269"/>
                </a:lnTo>
                <a:lnTo>
                  <a:pt x="3607443" y="197022"/>
                </a:lnTo>
                <a:lnTo>
                  <a:pt x="3651537" y="198691"/>
                </a:lnTo>
                <a:lnTo>
                  <a:pt x="3693005" y="199432"/>
                </a:lnTo>
                <a:lnTo>
                  <a:pt x="3733659" y="199761"/>
                </a:lnTo>
                <a:lnTo>
                  <a:pt x="3776424" y="199908"/>
                </a:lnTo>
                <a:lnTo>
                  <a:pt x="3820125" y="199973"/>
                </a:lnTo>
                <a:lnTo>
                  <a:pt x="3864242" y="200002"/>
                </a:lnTo>
                <a:lnTo>
                  <a:pt x="3908544" y="200015"/>
                </a:lnTo>
                <a:lnTo>
                  <a:pt x="3952928" y="202842"/>
                </a:lnTo>
                <a:lnTo>
                  <a:pt x="3996289" y="206569"/>
                </a:lnTo>
                <a:lnTo>
                  <a:pt x="4036729" y="208225"/>
                </a:lnTo>
                <a:lnTo>
                  <a:pt x="4078692" y="208961"/>
                </a:lnTo>
                <a:lnTo>
                  <a:pt x="4122034" y="210346"/>
                </a:lnTo>
                <a:lnTo>
                  <a:pt x="4165994" y="214490"/>
                </a:lnTo>
                <a:lnTo>
                  <a:pt x="4207404" y="217037"/>
                </a:lnTo>
                <a:lnTo>
                  <a:pt x="4248032" y="218170"/>
                </a:lnTo>
                <a:lnTo>
                  <a:pt x="4290783" y="218673"/>
                </a:lnTo>
                <a:lnTo>
                  <a:pt x="4328835" y="218896"/>
                </a:lnTo>
                <a:lnTo>
                  <a:pt x="4364443" y="220054"/>
                </a:lnTo>
                <a:lnTo>
                  <a:pt x="4401436" y="224096"/>
                </a:lnTo>
                <a:lnTo>
                  <a:pt x="4436221" y="226599"/>
                </a:lnTo>
                <a:lnTo>
                  <a:pt x="4469320" y="227711"/>
                </a:lnTo>
                <a:lnTo>
                  <a:pt x="4501671" y="228204"/>
                </a:lnTo>
                <a:lnTo>
                  <a:pt x="4533688" y="228424"/>
                </a:lnTo>
                <a:lnTo>
                  <a:pt x="4565555" y="229580"/>
                </a:lnTo>
                <a:lnTo>
                  <a:pt x="4612188" y="235123"/>
                </a:lnTo>
                <a:lnTo>
                  <a:pt x="4654346" y="238294"/>
                </a:lnTo>
                <a:lnTo>
                  <a:pt x="4698822" y="244408"/>
                </a:lnTo>
                <a:lnTo>
                  <a:pt x="4739281" y="246689"/>
                </a:lnTo>
                <a:lnTo>
                  <a:pt x="4777022" y="248424"/>
                </a:lnTo>
                <a:lnTo>
                  <a:pt x="4818755" y="255132"/>
                </a:lnTo>
                <a:lnTo>
                  <a:pt x="4845138" y="259392"/>
                </a:lnTo>
                <a:lnTo>
                  <a:pt x="4873016" y="265257"/>
                </a:lnTo>
                <a:lnTo>
                  <a:pt x="4914326" y="266697"/>
                </a:lnTo>
                <a:lnTo>
                  <a:pt x="4905375" y="2762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533"/>
          <p:cNvSpPr/>
          <p:nvPr>
            <p:custDataLst>
              <p:tags r:id="rId2"/>
            </p:custDataLst>
          </p:nvPr>
        </p:nvSpPr>
        <p:spPr>
          <a:xfrm>
            <a:off x="0" y="3210585"/>
            <a:ext cx="399510" cy="894691"/>
          </a:xfrm>
          <a:custGeom>
            <a:avLst/>
            <a:gdLst/>
            <a:ahLst/>
            <a:cxnLst/>
            <a:rect l="0" t="0" r="0" b="0"/>
            <a:pathLst>
              <a:path w="399510" h="894691">
                <a:moveTo>
                  <a:pt x="219075" y="866115"/>
                </a:moveTo>
                <a:lnTo>
                  <a:pt x="219075" y="866115"/>
                </a:lnTo>
                <a:lnTo>
                  <a:pt x="213587" y="866115"/>
                </a:lnTo>
                <a:lnTo>
                  <a:pt x="215930" y="866115"/>
                </a:lnTo>
                <a:lnTo>
                  <a:pt x="216979" y="865057"/>
                </a:lnTo>
                <a:lnTo>
                  <a:pt x="218143" y="861059"/>
                </a:lnTo>
                <a:lnTo>
                  <a:pt x="219512" y="859569"/>
                </a:lnTo>
                <a:lnTo>
                  <a:pt x="228721" y="855793"/>
                </a:lnTo>
                <a:lnTo>
                  <a:pt x="233810" y="851180"/>
                </a:lnTo>
                <a:lnTo>
                  <a:pt x="231621" y="853480"/>
                </a:lnTo>
                <a:lnTo>
                  <a:pt x="230614" y="853458"/>
                </a:lnTo>
                <a:lnTo>
                  <a:pt x="229943" y="852386"/>
                </a:lnTo>
                <a:lnTo>
                  <a:pt x="228777" y="840162"/>
                </a:lnTo>
                <a:lnTo>
                  <a:pt x="229711" y="828910"/>
                </a:lnTo>
                <a:lnTo>
                  <a:pt x="234103" y="805350"/>
                </a:lnTo>
                <a:lnTo>
                  <a:pt x="229643" y="770970"/>
                </a:lnTo>
                <a:lnTo>
                  <a:pt x="221618" y="727739"/>
                </a:lnTo>
                <a:lnTo>
                  <a:pt x="212538" y="680358"/>
                </a:lnTo>
                <a:lnTo>
                  <a:pt x="206292" y="644915"/>
                </a:lnTo>
                <a:lnTo>
                  <a:pt x="197166" y="610817"/>
                </a:lnTo>
                <a:lnTo>
                  <a:pt x="186054" y="576966"/>
                </a:lnTo>
                <a:lnTo>
                  <a:pt x="174060" y="540754"/>
                </a:lnTo>
                <a:lnTo>
                  <a:pt x="161674" y="503494"/>
                </a:lnTo>
                <a:lnTo>
                  <a:pt x="148055" y="465767"/>
                </a:lnTo>
                <a:lnTo>
                  <a:pt x="131419" y="427832"/>
                </a:lnTo>
                <a:lnTo>
                  <a:pt x="113442" y="392628"/>
                </a:lnTo>
                <a:lnTo>
                  <a:pt x="95927" y="358285"/>
                </a:lnTo>
                <a:lnTo>
                  <a:pt x="81087" y="321854"/>
                </a:lnTo>
                <a:lnTo>
                  <a:pt x="64614" y="287319"/>
                </a:lnTo>
                <a:lnTo>
                  <a:pt x="50942" y="254331"/>
                </a:lnTo>
                <a:lnTo>
                  <a:pt x="46021" y="207067"/>
                </a:lnTo>
                <a:lnTo>
                  <a:pt x="33627" y="165781"/>
                </a:lnTo>
                <a:lnTo>
                  <a:pt x="22781" y="126738"/>
                </a:lnTo>
                <a:lnTo>
                  <a:pt x="13923" y="89416"/>
                </a:lnTo>
                <a:lnTo>
                  <a:pt x="10394" y="47824"/>
                </a:lnTo>
                <a:lnTo>
                  <a:pt x="9576" y="6855"/>
                </a:lnTo>
                <a:lnTo>
                  <a:pt x="10617" y="4350"/>
                </a:lnTo>
                <a:lnTo>
                  <a:pt x="12370" y="2680"/>
                </a:lnTo>
                <a:lnTo>
                  <a:pt x="17139" y="824"/>
                </a:lnTo>
                <a:lnTo>
                  <a:pt x="22787" y="0"/>
                </a:lnTo>
                <a:lnTo>
                  <a:pt x="28825" y="2456"/>
                </a:lnTo>
                <a:lnTo>
                  <a:pt x="46381" y="17712"/>
                </a:lnTo>
                <a:lnTo>
                  <a:pt x="76454" y="57655"/>
                </a:lnTo>
                <a:lnTo>
                  <a:pt x="106707" y="94820"/>
                </a:lnTo>
                <a:lnTo>
                  <a:pt x="136711" y="141398"/>
                </a:lnTo>
                <a:lnTo>
                  <a:pt x="159746" y="185129"/>
                </a:lnTo>
                <a:lnTo>
                  <a:pt x="171157" y="232659"/>
                </a:lnTo>
                <a:lnTo>
                  <a:pt x="185078" y="268137"/>
                </a:lnTo>
                <a:lnTo>
                  <a:pt x="201849" y="307894"/>
                </a:lnTo>
                <a:lnTo>
                  <a:pt x="219885" y="349200"/>
                </a:lnTo>
                <a:lnTo>
                  <a:pt x="238485" y="388725"/>
                </a:lnTo>
                <a:lnTo>
                  <a:pt x="257335" y="427459"/>
                </a:lnTo>
                <a:lnTo>
                  <a:pt x="276296" y="465840"/>
                </a:lnTo>
                <a:lnTo>
                  <a:pt x="295307" y="504065"/>
                </a:lnTo>
                <a:lnTo>
                  <a:pt x="311517" y="542220"/>
                </a:lnTo>
                <a:lnTo>
                  <a:pt x="326835" y="580345"/>
                </a:lnTo>
                <a:lnTo>
                  <a:pt x="344227" y="618456"/>
                </a:lnTo>
                <a:lnTo>
                  <a:pt x="359717" y="656562"/>
                </a:lnTo>
                <a:lnTo>
                  <a:pt x="371541" y="693605"/>
                </a:lnTo>
                <a:lnTo>
                  <a:pt x="376796" y="727708"/>
                </a:lnTo>
                <a:lnTo>
                  <a:pt x="384811" y="771601"/>
                </a:lnTo>
                <a:lnTo>
                  <a:pt x="395942" y="815696"/>
                </a:lnTo>
                <a:lnTo>
                  <a:pt x="399509" y="842516"/>
                </a:lnTo>
                <a:lnTo>
                  <a:pt x="396987" y="847866"/>
                </a:lnTo>
                <a:lnTo>
                  <a:pt x="394833" y="850774"/>
                </a:lnTo>
                <a:lnTo>
                  <a:pt x="392339" y="851654"/>
                </a:lnTo>
                <a:lnTo>
                  <a:pt x="389618" y="851183"/>
                </a:lnTo>
                <a:lnTo>
                  <a:pt x="380731" y="845463"/>
                </a:lnTo>
                <a:lnTo>
                  <a:pt x="338285" y="804297"/>
                </a:lnTo>
                <a:lnTo>
                  <a:pt x="294667" y="765782"/>
                </a:lnTo>
                <a:lnTo>
                  <a:pt x="251567" y="732819"/>
                </a:lnTo>
                <a:lnTo>
                  <a:pt x="208602" y="698265"/>
                </a:lnTo>
                <a:lnTo>
                  <a:pt x="161800" y="668968"/>
                </a:lnTo>
                <a:lnTo>
                  <a:pt x="114284" y="650594"/>
                </a:lnTo>
                <a:lnTo>
                  <a:pt x="76197" y="640412"/>
                </a:lnTo>
                <a:lnTo>
                  <a:pt x="35121" y="637896"/>
                </a:lnTo>
                <a:lnTo>
                  <a:pt x="1556" y="637530"/>
                </a:lnTo>
                <a:lnTo>
                  <a:pt x="1037" y="638583"/>
                </a:lnTo>
                <a:lnTo>
                  <a:pt x="40" y="646648"/>
                </a:lnTo>
                <a:lnTo>
                  <a:pt x="0" y="601981"/>
                </a:lnTo>
                <a:lnTo>
                  <a:pt x="0" y="562919"/>
                </a:lnTo>
                <a:lnTo>
                  <a:pt x="2822" y="517888"/>
                </a:lnTo>
                <a:lnTo>
                  <a:pt x="5056" y="503789"/>
                </a:lnTo>
                <a:lnTo>
                  <a:pt x="18828" y="476834"/>
                </a:lnTo>
                <a:lnTo>
                  <a:pt x="50381" y="437859"/>
                </a:lnTo>
                <a:lnTo>
                  <a:pt x="83720" y="399499"/>
                </a:lnTo>
                <a:lnTo>
                  <a:pt x="113706" y="361323"/>
                </a:lnTo>
                <a:lnTo>
                  <a:pt x="152283" y="315553"/>
                </a:lnTo>
                <a:lnTo>
                  <a:pt x="189418" y="275938"/>
                </a:lnTo>
                <a:lnTo>
                  <a:pt x="219808" y="233046"/>
                </a:lnTo>
                <a:lnTo>
                  <a:pt x="265689" y="198241"/>
                </a:lnTo>
                <a:lnTo>
                  <a:pt x="271542" y="190752"/>
                </a:lnTo>
                <a:lnTo>
                  <a:pt x="274837" y="180586"/>
                </a:lnTo>
                <a:lnTo>
                  <a:pt x="275300" y="177320"/>
                </a:lnTo>
                <a:lnTo>
                  <a:pt x="276667" y="175144"/>
                </a:lnTo>
                <a:lnTo>
                  <a:pt x="278636" y="173692"/>
                </a:lnTo>
                <a:lnTo>
                  <a:pt x="285334" y="170960"/>
                </a:lnTo>
                <a:lnTo>
                  <a:pt x="285713" y="189119"/>
                </a:lnTo>
                <a:lnTo>
                  <a:pt x="277267" y="200456"/>
                </a:lnTo>
                <a:lnTo>
                  <a:pt x="270570" y="206442"/>
                </a:lnTo>
                <a:lnTo>
                  <a:pt x="263128" y="224383"/>
                </a:lnTo>
                <a:lnTo>
                  <a:pt x="258351" y="270394"/>
                </a:lnTo>
                <a:lnTo>
                  <a:pt x="252467" y="312720"/>
                </a:lnTo>
                <a:lnTo>
                  <a:pt x="249077" y="358776"/>
                </a:lnTo>
                <a:lnTo>
                  <a:pt x="245462" y="392981"/>
                </a:lnTo>
                <a:lnTo>
                  <a:pt x="240328" y="428292"/>
                </a:lnTo>
                <a:lnTo>
                  <a:pt x="234518" y="461624"/>
                </a:lnTo>
                <a:lnTo>
                  <a:pt x="225586" y="496899"/>
                </a:lnTo>
                <a:lnTo>
                  <a:pt x="215619" y="533744"/>
                </a:lnTo>
                <a:lnTo>
                  <a:pt x="207661" y="571286"/>
                </a:lnTo>
                <a:lnTo>
                  <a:pt x="200597" y="606316"/>
                </a:lnTo>
                <a:lnTo>
                  <a:pt x="193929" y="640582"/>
                </a:lnTo>
                <a:lnTo>
                  <a:pt x="187438" y="676978"/>
                </a:lnTo>
                <a:lnTo>
                  <a:pt x="181025" y="711498"/>
                </a:lnTo>
                <a:lnTo>
                  <a:pt x="174287" y="757861"/>
                </a:lnTo>
                <a:lnTo>
                  <a:pt x="169468" y="795587"/>
                </a:lnTo>
                <a:lnTo>
                  <a:pt x="166336" y="816778"/>
                </a:lnTo>
                <a:lnTo>
                  <a:pt x="170567" y="860833"/>
                </a:lnTo>
                <a:lnTo>
                  <a:pt x="180975" y="8946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0675"/>
          </a:xfrm>
        </p:spPr>
        <p:txBody>
          <a:bodyPr/>
          <a:lstStyle/>
          <a:p>
            <a:r>
              <a:rPr lang="en-US" dirty="0" smtClean="0"/>
              <a:t>Another type of motion we see that results from gravity is centripetal</a:t>
            </a:r>
          </a:p>
          <a:p>
            <a:pPr lvl="1"/>
            <a:r>
              <a:rPr lang="en-US" dirty="0" smtClean="0"/>
              <a:t>Centripetal means “toward the center” or “center seeking”</a:t>
            </a:r>
          </a:p>
          <a:p>
            <a:r>
              <a:rPr lang="en-US" b="1" dirty="0" smtClean="0"/>
              <a:t>Centripetal force is a net force that directs an object to follow a circular or curved path</a:t>
            </a:r>
          </a:p>
          <a:p>
            <a:pPr lvl="1"/>
            <a:r>
              <a:rPr lang="en-US" dirty="0" smtClean="0"/>
              <a:t>Gravity is pushing/pulling the object towards the center of the path</a:t>
            </a:r>
            <a:endParaRPr lang="en-US" dirty="0"/>
          </a:p>
          <a:p>
            <a:r>
              <a:rPr lang="en-US" dirty="0" smtClean="0"/>
              <a:t>Centripetal force keeps the riders on these swings moving in a circle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50" y="4448682"/>
            <a:ext cx="4132100" cy="2396618"/>
          </a:xfrm>
          <a:prstGeom prst="rect">
            <a:avLst/>
          </a:prstGeom>
        </p:spPr>
      </p:pic>
      <p:sp>
        <p:nvSpPr>
          <p:cNvPr id="6" name="SMARTInkShape-531"/>
          <p:cNvSpPr/>
          <p:nvPr>
            <p:custDataLst>
              <p:tags r:id="rId1"/>
            </p:custDataLst>
          </p:nvPr>
        </p:nvSpPr>
        <p:spPr>
          <a:xfrm>
            <a:off x="221744" y="2810628"/>
            <a:ext cx="553674" cy="665998"/>
          </a:xfrm>
          <a:custGeom>
            <a:avLst/>
            <a:gdLst/>
            <a:ahLst/>
            <a:cxnLst/>
            <a:rect l="0" t="0" r="0" b="0"/>
            <a:pathLst>
              <a:path w="553674" h="665998">
                <a:moveTo>
                  <a:pt x="283081" y="618372"/>
                </a:moveTo>
                <a:lnTo>
                  <a:pt x="283081" y="618372"/>
                </a:lnTo>
                <a:lnTo>
                  <a:pt x="265471" y="618372"/>
                </a:lnTo>
                <a:lnTo>
                  <a:pt x="267493" y="621194"/>
                </a:lnTo>
                <a:lnTo>
                  <a:pt x="273201" y="627505"/>
                </a:lnTo>
                <a:lnTo>
                  <a:pt x="273451" y="622724"/>
                </a:lnTo>
                <a:lnTo>
                  <a:pt x="272428" y="621273"/>
                </a:lnTo>
                <a:lnTo>
                  <a:pt x="270687" y="620306"/>
                </a:lnTo>
                <a:lnTo>
                  <a:pt x="268468" y="619661"/>
                </a:lnTo>
                <a:lnTo>
                  <a:pt x="269106" y="618174"/>
                </a:lnTo>
                <a:lnTo>
                  <a:pt x="275459" y="613697"/>
                </a:lnTo>
                <a:lnTo>
                  <a:pt x="276941" y="611022"/>
                </a:lnTo>
                <a:lnTo>
                  <a:pt x="276871" y="608181"/>
                </a:lnTo>
                <a:lnTo>
                  <a:pt x="275029" y="601142"/>
                </a:lnTo>
                <a:lnTo>
                  <a:pt x="266081" y="558512"/>
                </a:lnTo>
                <a:lnTo>
                  <a:pt x="254284" y="512434"/>
                </a:lnTo>
                <a:lnTo>
                  <a:pt x="244915" y="472331"/>
                </a:lnTo>
                <a:lnTo>
                  <a:pt x="235436" y="426934"/>
                </a:lnTo>
                <a:lnTo>
                  <a:pt x="228747" y="379969"/>
                </a:lnTo>
                <a:lnTo>
                  <a:pt x="227183" y="347315"/>
                </a:lnTo>
                <a:lnTo>
                  <a:pt x="226487" y="311635"/>
                </a:lnTo>
                <a:lnTo>
                  <a:pt x="226178" y="274612"/>
                </a:lnTo>
                <a:lnTo>
                  <a:pt x="226041" y="238048"/>
                </a:lnTo>
                <a:lnTo>
                  <a:pt x="225980" y="204159"/>
                </a:lnTo>
                <a:lnTo>
                  <a:pt x="223130" y="171458"/>
                </a:lnTo>
                <a:lnTo>
                  <a:pt x="218398" y="126119"/>
                </a:lnTo>
                <a:lnTo>
                  <a:pt x="216996" y="85875"/>
                </a:lnTo>
                <a:lnTo>
                  <a:pt x="216523" y="44463"/>
                </a:lnTo>
                <a:lnTo>
                  <a:pt x="216407" y="0"/>
                </a:lnTo>
                <a:lnTo>
                  <a:pt x="216406" y="4527"/>
                </a:lnTo>
                <a:lnTo>
                  <a:pt x="219228" y="9707"/>
                </a:lnTo>
                <a:lnTo>
                  <a:pt x="243853" y="49366"/>
                </a:lnTo>
                <a:lnTo>
                  <a:pt x="268669" y="94127"/>
                </a:lnTo>
                <a:lnTo>
                  <a:pt x="292922" y="137544"/>
                </a:lnTo>
                <a:lnTo>
                  <a:pt x="315042" y="184980"/>
                </a:lnTo>
                <a:lnTo>
                  <a:pt x="332211" y="220437"/>
                </a:lnTo>
                <a:lnTo>
                  <a:pt x="350425" y="254540"/>
                </a:lnTo>
                <a:lnTo>
                  <a:pt x="369103" y="288394"/>
                </a:lnTo>
                <a:lnTo>
                  <a:pt x="387988" y="324607"/>
                </a:lnTo>
                <a:lnTo>
                  <a:pt x="404143" y="359046"/>
                </a:lnTo>
                <a:lnTo>
                  <a:pt x="418378" y="391991"/>
                </a:lnTo>
                <a:lnTo>
                  <a:pt x="439350" y="439231"/>
                </a:lnTo>
                <a:lnTo>
                  <a:pt x="464144" y="480509"/>
                </a:lnTo>
                <a:lnTo>
                  <a:pt x="485366" y="518492"/>
                </a:lnTo>
                <a:lnTo>
                  <a:pt x="517911" y="565081"/>
                </a:lnTo>
                <a:lnTo>
                  <a:pt x="542863" y="600397"/>
                </a:lnTo>
                <a:lnTo>
                  <a:pt x="549529" y="605091"/>
                </a:lnTo>
                <a:lnTo>
                  <a:pt x="552788" y="606343"/>
                </a:lnTo>
                <a:lnTo>
                  <a:pt x="552844" y="608236"/>
                </a:lnTo>
                <a:lnTo>
                  <a:pt x="547262" y="613161"/>
                </a:lnTo>
                <a:lnTo>
                  <a:pt x="547043" y="613840"/>
                </a:lnTo>
                <a:lnTo>
                  <a:pt x="552445" y="611772"/>
                </a:lnTo>
                <a:lnTo>
                  <a:pt x="553673" y="610796"/>
                </a:lnTo>
                <a:lnTo>
                  <a:pt x="553434" y="610147"/>
                </a:lnTo>
                <a:lnTo>
                  <a:pt x="550346" y="609424"/>
                </a:lnTo>
                <a:lnTo>
                  <a:pt x="526624" y="603867"/>
                </a:lnTo>
                <a:lnTo>
                  <a:pt x="479743" y="582020"/>
                </a:lnTo>
                <a:lnTo>
                  <a:pt x="441187" y="571265"/>
                </a:lnTo>
                <a:lnTo>
                  <a:pt x="396250" y="561375"/>
                </a:lnTo>
                <a:lnTo>
                  <a:pt x="349421" y="551742"/>
                </a:lnTo>
                <a:lnTo>
                  <a:pt x="316799" y="545367"/>
                </a:lnTo>
                <a:lnTo>
                  <a:pt x="281133" y="539006"/>
                </a:lnTo>
                <a:lnTo>
                  <a:pt x="244115" y="535473"/>
                </a:lnTo>
                <a:lnTo>
                  <a:pt x="207555" y="532845"/>
                </a:lnTo>
                <a:lnTo>
                  <a:pt x="173667" y="528149"/>
                </a:lnTo>
                <a:lnTo>
                  <a:pt x="140966" y="525356"/>
                </a:lnTo>
                <a:lnTo>
                  <a:pt x="95628" y="523784"/>
                </a:lnTo>
                <a:lnTo>
                  <a:pt x="58206" y="523318"/>
                </a:lnTo>
                <a:lnTo>
                  <a:pt x="16009" y="522090"/>
                </a:lnTo>
                <a:lnTo>
                  <a:pt x="0" y="514924"/>
                </a:lnTo>
                <a:lnTo>
                  <a:pt x="168" y="512365"/>
                </a:lnTo>
                <a:lnTo>
                  <a:pt x="3178" y="503877"/>
                </a:lnTo>
                <a:lnTo>
                  <a:pt x="10866" y="495871"/>
                </a:lnTo>
                <a:lnTo>
                  <a:pt x="21338" y="486669"/>
                </a:lnTo>
                <a:lnTo>
                  <a:pt x="61654" y="440828"/>
                </a:lnTo>
                <a:lnTo>
                  <a:pt x="109246" y="399975"/>
                </a:lnTo>
                <a:lnTo>
                  <a:pt x="146790" y="369864"/>
                </a:lnTo>
                <a:lnTo>
                  <a:pt x="185784" y="335661"/>
                </a:lnTo>
                <a:lnTo>
                  <a:pt x="229323" y="304947"/>
                </a:lnTo>
                <a:lnTo>
                  <a:pt x="269504" y="275739"/>
                </a:lnTo>
                <a:lnTo>
                  <a:pt x="307163" y="248035"/>
                </a:lnTo>
                <a:lnTo>
                  <a:pt x="348868" y="219174"/>
                </a:lnTo>
                <a:lnTo>
                  <a:pt x="396206" y="186684"/>
                </a:lnTo>
                <a:lnTo>
                  <a:pt x="441929" y="152490"/>
                </a:lnTo>
                <a:lnTo>
                  <a:pt x="449989" y="146730"/>
                </a:lnTo>
                <a:lnTo>
                  <a:pt x="463445" y="142302"/>
                </a:lnTo>
                <a:lnTo>
                  <a:pt x="464051" y="184035"/>
                </a:lnTo>
                <a:lnTo>
                  <a:pt x="461233" y="228349"/>
                </a:lnTo>
                <a:lnTo>
                  <a:pt x="450798" y="271102"/>
                </a:lnTo>
                <a:lnTo>
                  <a:pt x="437488" y="313767"/>
                </a:lnTo>
                <a:lnTo>
                  <a:pt x="422552" y="349496"/>
                </a:lnTo>
                <a:lnTo>
                  <a:pt x="409896" y="386893"/>
                </a:lnTo>
                <a:lnTo>
                  <a:pt x="394269" y="423726"/>
                </a:lnTo>
                <a:lnTo>
                  <a:pt x="376148" y="465153"/>
                </a:lnTo>
                <a:lnTo>
                  <a:pt x="353898" y="512431"/>
                </a:lnTo>
                <a:lnTo>
                  <a:pt x="332127" y="553007"/>
                </a:lnTo>
                <a:lnTo>
                  <a:pt x="308884" y="595705"/>
                </a:lnTo>
                <a:lnTo>
                  <a:pt x="296666" y="605828"/>
                </a:lnTo>
                <a:lnTo>
                  <a:pt x="282769" y="614913"/>
                </a:lnTo>
                <a:lnTo>
                  <a:pt x="270053" y="630870"/>
                </a:lnTo>
                <a:lnTo>
                  <a:pt x="254506" y="6659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485&quot;&gt;&lt;object type=&quot;3&quot; unique_id=&quot;10486&quot;&gt;&lt;property id=&quot;20148&quot; value=&quot;5&quot;/&gt;&lt;property id=&quot;20300&quot; value=&quot;Slide 1 - &amp;quot;Chapter 4&amp;quot;&quot;/&gt;&lt;property id=&quot;20307&quot; value=&quot;257&quot;/&gt;&lt;/object&gt;&lt;object type=&quot;3&quot; unique_id=&quot;10638&quot;&gt;&lt;property id=&quot;20148&quot; value=&quot;5&quot;/&gt;&lt;property id=&quot;20300&quot; value=&quot;Slide 2 - &amp;quot;Gravity&amp;quot;&quot;/&gt;&lt;property id=&quot;20307&quot; value=&quot;258&quot;/&gt;&lt;/object&gt;&lt;object type=&quot;3&quot; unique_id=&quot;10639&quot;&gt;&lt;property id=&quot;20148&quot; value=&quot;5&quot;/&gt;&lt;property id=&quot;20300&quot; value=&quot;Slide 4 - &amp;quot;Gravity&amp;quot;&quot;/&gt;&lt;property id=&quot;20307&quot; value=&quot;259&quot;/&gt;&lt;/object&gt;&lt;object type=&quot;3&quot; unique_id=&quot;10640&quot;&gt;&lt;property id=&quot;20148&quot; value=&quot;5&quot;/&gt;&lt;property id=&quot;20300&quot; value=&quot;Slide 3 - &amp;quot;Gravity&amp;quot;&quot;/&gt;&lt;property id=&quot;20307&quot; value=&quot;260&quot;/&gt;&lt;/object&gt;&lt;object type=&quot;3&quot; unique_id=&quot;10641&quot;&gt;&lt;property id=&quot;20148&quot; value=&quot;5&quot;/&gt;&lt;property id=&quot;20300&quot; value=&quot;Slide 5 - &amp;quot;Gravity&amp;quot;&quot;/&gt;&lt;property id=&quot;20307&quot; value=&quot;261&quot;/&gt;&lt;/object&gt;&lt;object type=&quot;3&quot; unique_id=&quot;11216&quot;&gt;&lt;property id=&quot;20148&quot; value=&quot;5&quot;/&gt;&lt;property id=&quot;20300&quot; value=&quot;Slide 6 - &amp;quot;Gravity&amp;quot;&quot;/&gt;&lt;property id=&quot;20307&quot; value=&quot;262&quot;/&gt;&lt;/object&gt;&lt;object type=&quot;3&quot; unique_id=&quot;11329&quot;&gt;&lt;property id=&quot;20148&quot; value=&quot;5&quot;/&gt;&lt;property id=&quot;20300&quot; value=&quot;Slide 7 - &amp;quot;Gravity&amp;quot;&quot;/&gt;&lt;property id=&quot;20307&quot; value=&quot;263&quot;/&gt;&lt;/object&gt;&lt;object type=&quot;3&quot; unique_id=&quot;11490&quot;&gt;&lt;property id=&quot;20148&quot; value=&quot;5&quot;/&gt;&lt;property id=&quot;20300&quot; value=&quot;Slide 8 - &amp;quot;Gravity&amp;quot;&quot;/&gt;&lt;property id=&quot;20307&quot; value=&quot;264&quot;/&gt;&lt;/object&gt;&lt;object type=&quot;3&quot; unique_id=&quot;11521&quot;&gt;&lt;property id=&quot;20148&quot; value=&quot;5&quot;/&gt;&lt;property id=&quot;20300&quot; value=&quot;Slide 9 - &amp;quot;Gravity&amp;quot;&quot;/&gt;&lt;property id=&quot;20307&quot; value=&quot;265&quot;/&gt;&lt;/object&gt;&lt;/object&gt;&lt;object type=&quot;8&quot; unique_id=&quot;10489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469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Chapter 4</vt:lpstr>
      <vt:lpstr>Gravity</vt:lpstr>
      <vt:lpstr>Gravity</vt:lpstr>
      <vt:lpstr>Gravity</vt:lpstr>
      <vt:lpstr>Gravity</vt:lpstr>
      <vt:lpstr>Gravity</vt:lpstr>
      <vt:lpstr>Gravity</vt:lpstr>
      <vt:lpstr>Gravity</vt:lpstr>
      <vt:lpstr>Gravity</vt:lpstr>
    </vt:vector>
  </TitlesOfParts>
  <Company>DVSD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dvsd</dc:creator>
  <cp:lastModifiedBy>dvsd</cp:lastModifiedBy>
  <cp:revision>43</cp:revision>
  <cp:lastPrinted>2016-11-18T19:49:08Z</cp:lastPrinted>
  <dcterms:created xsi:type="dcterms:W3CDTF">2016-11-01T13:24:55Z</dcterms:created>
  <dcterms:modified xsi:type="dcterms:W3CDTF">2016-12-15T14:18:31Z</dcterms:modified>
</cp:coreProperties>
</file>